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24" r:id="rId3"/>
    <p:sldId id="321" r:id="rId4"/>
    <p:sldId id="325" r:id="rId5"/>
    <p:sldId id="326" r:id="rId6"/>
    <p:sldId id="323" r:id="rId7"/>
    <p:sldId id="336" r:id="rId8"/>
    <p:sldId id="327" r:id="rId9"/>
    <p:sldId id="333" r:id="rId10"/>
    <p:sldId id="334" r:id="rId11"/>
    <p:sldId id="335" r:id="rId12"/>
    <p:sldId id="330" r:id="rId13"/>
    <p:sldId id="331" r:id="rId14"/>
    <p:sldId id="332" r:id="rId15"/>
    <p:sldId id="320" r:id="rId16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s, Melissa" initials="WM" lastIdx="15" clrIdx="0"/>
  <p:cmAuthor id="1" name="Webb, Natalie" initials="WN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43162" autoAdjust="0"/>
  </p:normalViewPr>
  <p:slideViewPr>
    <p:cSldViewPr showGuides="1">
      <p:cViewPr>
        <p:scale>
          <a:sx n="75" d="100"/>
          <a:sy n="75" d="100"/>
        </p:scale>
        <p:origin x="-1260" y="-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22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302" cy="496666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791" y="0"/>
            <a:ext cx="2949302" cy="496666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r">
              <a:defRPr sz="1200"/>
            </a:lvl1pPr>
          </a:lstStyle>
          <a:p>
            <a:fld id="{53BB36C5-8AD4-4942-BC4C-6B5E5D436B4A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9" tIns="44175" rIns="88349" bIns="44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8" y="4722946"/>
            <a:ext cx="5445099" cy="4474614"/>
          </a:xfrm>
          <a:prstGeom prst="rect">
            <a:avLst/>
          </a:prstGeom>
        </p:spPr>
        <p:txBody>
          <a:bodyPr vert="horz" lIns="88349" tIns="44175" rIns="88349" bIns="441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892"/>
            <a:ext cx="2949302" cy="496666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791" y="9445892"/>
            <a:ext cx="2949302" cy="496666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r">
              <a:defRPr sz="1200"/>
            </a:lvl1pPr>
          </a:lstStyle>
          <a:p>
            <a:fld id="{584F385E-5EF8-4150-BE23-454A5CCC4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6D221-7BFD-4ED4-86C5-FE4AB60828D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131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385E-5EF8-4150-BE23-454A5CCC4B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690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385E-5EF8-4150-BE23-454A5CCC4B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48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385E-5EF8-4150-BE23-454A5CCC4B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2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385E-5EF8-4150-BE23-454A5CCC4B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84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385E-5EF8-4150-BE23-454A5CCC4B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51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385E-5EF8-4150-BE23-454A5CCC4B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0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385E-5EF8-4150-BE23-454A5CCC4B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80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385E-5EF8-4150-BE23-454A5CCC4B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2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385E-5EF8-4150-BE23-454A5CCC4B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3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6D221-7BFD-4ED4-86C5-FE4AB60828D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00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6D221-7BFD-4ED4-86C5-FE4AB60828D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00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385E-5EF8-4150-BE23-454A5CCC4B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8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6D221-7BFD-4ED4-86C5-FE4AB60828D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004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F385E-5EF8-4150-BE23-454A5CCC4B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7059" cy="1923585"/>
          </a:xfrm>
          <a:prstGeom prst="rect">
            <a:avLst/>
          </a:prstGeom>
        </p:spPr>
      </p:pic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4572000" y="0"/>
              <a:ext cx="4572000" cy="1685925"/>
            </a:xfrm>
            <a:custGeom>
              <a:avLst/>
              <a:gdLst>
                <a:gd name="T0" fmla="*/ 2880 w 2880"/>
                <a:gd name="T1" fmla="*/ 0 h 1062"/>
                <a:gd name="T2" fmla="*/ 0 w 2880"/>
                <a:gd name="T3" fmla="*/ 0 h 1062"/>
                <a:gd name="T4" fmla="*/ 112 w 2880"/>
                <a:gd name="T5" fmla="*/ 1062 h 1062"/>
                <a:gd name="T6" fmla="*/ 2880 w 2880"/>
                <a:gd name="T7" fmla="*/ 662 h 1062"/>
                <a:gd name="T8" fmla="*/ 2880 w 2880"/>
                <a:gd name="T9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062">
                  <a:moveTo>
                    <a:pt x="2880" y="0"/>
                  </a:moveTo>
                  <a:lnTo>
                    <a:pt x="0" y="0"/>
                  </a:lnTo>
                  <a:lnTo>
                    <a:pt x="112" y="1062"/>
                  </a:lnTo>
                  <a:lnTo>
                    <a:pt x="2880" y="662"/>
                  </a:lnTo>
                  <a:lnTo>
                    <a:pt x="2880" y="0"/>
                  </a:lnTo>
                  <a:close/>
                </a:path>
              </a:pathLst>
            </a:custGeom>
            <a:solidFill>
              <a:srgbClr val="002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0" y="1050925"/>
              <a:ext cx="9144000" cy="5797550"/>
            </a:xfrm>
            <a:custGeom>
              <a:avLst/>
              <a:gdLst>
                <a:gd name="T0" fmla="*/ 5760 w 5760"/>
                <a:gd name="T1" fmla="*/ 0 h 3652"/>
                <a:gd name="T2" fmla="*/ 0 w 5760"/>
                <a:gd name="T3" fmla="*/ 834 h 3652"/>
                <a:gd name="T4" fmla="*/ 0 w 5760"/>
                <a:gd name="T5" fmla="*/ 2506 h 3652"/>
                <a:gd name="T6" fmla="*/ 4640 w 5760"/>
                <a:gd name="T7" fmla="*/ 3652 h 3652"/>
                <a:gd name="T8" fmla="*/ 5760 w 5760"/>
                <a:gd name="T9" fmla="*/ 3376 h 3652"/>
                <a:gd name="T10" fmla="*/ 5760 w 5760"/>
                <a:gd name="T11" fmla="*/ 0 h 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3652">
                  <a:moveTo>
                    <a:pt x="5760" y="0"/>
                  </a:moveTo>
                  <a:lnTo>
                    <a:pt x="0" y="834"/>
                  </a:lnTo>
                  <a:lnTo>
                    <a:pt x="0" y="2506"/>
                  </a:lnTo>
                  <a:lnTo>
                    <a:pt x="4640" y="3652"/>
                  </a:lnTo>
                  <a:lnTo>
                    <a:pt x="5760" y="3376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008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0" y="5029200"/>
              <a:ext cx="7407275" cy="1828800"/>
            </a:xfrm>
            <a:custGeom>
              <a:avLst/>
              <a:gdLst>
                <a:gd name="T0" fmla="*/ 0 w 4666"/>
                <a:gd name="T1" fmla="*/ 1152 h 1152"/>
                <a:gd name="T2" fmla="*/ 4666 w 4666"/>
                <a:gd name="T3" fmla="*/ 1152 h 1152"/>
                <a:gd name="T4" fmla="*/ 0 w 4666"/>
                <a:gd name="T5" fmla="*/ 0 h 1152"/>
                <a:gd name="T6" fmla="*/ 0 w 4666"/>
                <a:gd name="T7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6" h="1152">
                  <a:moveTo>
                    <a:pt x="0" y="1152"/>
                  </a:moveTo>
                  <a:lnTo>
                    <a:pt x="4666" y="1152"/>
                  </a:lnTo>
                  <a:lnTo>
                    <a:pt x="0" y="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rgbClr val="002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18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2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8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2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3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5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75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4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6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428blackcattocaxtongibbet@highwaysengland.co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428blackcattocaxtongibbet@highwaysengland.co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livia.fava-verde@jacobs.com" TargetMode="External"/><Relationship Id="rId5" Type="http://schemas.openxmlformats.org/officeDocument/2006/relationships/hyperlink" Target="mailto:Anne-marie.Roger@highwaysengland.co.uk" TargetMode="External"/><Relationship Id="rId4" Type="http://schemas.openxmlformats.org/officeDocument/2006/relationships/hyperlink" Target="mailto:Andrew.Kelly@highwaysengland.co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77" y="4221088"/>
            <a:ext cx="8640960" cy="792088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</a:rPr>
              <a:t>Options consultation launch</a:t>
            </a:r>
            <a:b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</a:rPr>
            </a:br>
            <a:r>
              <a:rPr lang="en-GB" sz="2000" b="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</a:rPr>
              <a:t>March 2017</a:t>
            </a:r>
            <a:endParaRPr lang="en-GB" sz="2000" b="0" dirty="0">
              <a:solidFill>
                <a:schemeClr val="bg1">
                  <a:lumMod val="95000"/>
                </a:schemeClr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24944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Helvetica" pitchFamily="34" charset="0"/>
              </a:rPr>
              <a:t>A428 Black Cat to Caxton Gibbet improvement scheme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Black Cat roundabout – Option B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429000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 Narrow" panose="020B0606020202030204" pitchFamily="34" charset="0"/>
              </a:rPr>
              <a:t>A421 Eastbound to A1 Northbound </a:t>
            </a:r>
            <a:r>
              <a:rPr lang="en-GB" sz="1400" dirty="0" smtClean="0">
                <a:latin typeface="Arial Narrow" panose="020B0606020202030204" pitchFamily="34" charset="0"/>
              </a:rPr>
              <a:t>- </a:t>
            </a:r>
            <a:r>
              <a:rPr lang="en-GB" sz="1400" dirty="0">
                <a:latin typeface="Arial Narrow" panose="020B0606020202030204" pitchFamily="34" charset="0"/>
              </a:rPr>
              <a:t>Drivers would </a:t>
            </a:r>
            <a:r>
              <a:rPr lang="en-GB" sz="1400" dirty="0" smtClean="0">
                <a:latin typeface="Arial Narrow" panose="020B0606020202030204" pitchFamily="34" charset="0"/>
              </a:rPr>
              <a:t>use a </a:t>
            </a:r>
            <a:r>
              <a:rPr lang="en-GB" sz="1400" dirty="0">
                <a:latin typeface="Arial Narrow" panose="020B0606020202030204" pitchFamily="34" charset="0"/>
              </a:rPr>
              <a:t>new free-flow </a:t>
            </a:r>
            <a:r>
              <a:rPr lang="en-GB" sz="1400" dirty="0" smtClean="0">
                <a:latin typeface="Arial Narrow" panose="020B0606020202030204" pitchFamily="34" charset="0"/>
              </a:rPr>
              <a:t>link that </a:t>
            </a:r>
            <a:r>
              <a:rPr lang="en-GB" sz="1400" dirty="0">
                <a:latin typeface="Arial Narrow" panose="020B0606020202030204" pitchFamily="34" charset="0"/>
              </a:rPr>
              <a:t>bypasses </a:t>
            </a:r>
            <a:r>
              <a:rPr lang="en-GB" sz="1400" dirty="0" smtClean="0">
                <a:latin typeface="Arial Narrow" panose="020B0606020202030204" pitchFamily="34" charset="0"/>
              </a:rPr>
              <a:t>the existing </a:t>
            </a:r>
            <a:r>
              <a:rPr lang="en-GB" sz="1400" dirty="0">
                <a:latin typeface="Arial Narrow" panose="020B0606020202030204" pitchFamily="34" charset="0"/>
              </a:rPr>
              <a:t>Black </a:t>
            </a:r>
            <a:r>
              <a:rPr lang="en-GB" sz="1400" dirty="0" smtClean="0">
                <a:latin typeface="Arial Narrow" panose="020B0606020202030204" pitchFamily="34" charset="0"/>
              </a:rPr>
              <a:t>Cat roundabout</a:t>
            </a:r>
            <a:r>
              <a:rPr lang="en-GB" sz="1400" dirty="0">
                <a:latin typeface="Arial Narrow" panose="020B0606020202030204" pitchFamily="34" charset="0"/>
              </a:rPr>
              <a:t>.</a:t>
            </a:r>
            <a:r>
              <a:rPr lang="en-GB" sz="1400" dirty="0" smtClean="0">
                <a:latin typeface="Arial Narrow" panose="020B0606020202030204" pitchFamily="34" charset="0"/>
              </a:rPr>
              <a:t>.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5013176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A421 Eastbound to A1 </a:t>
            </a:r>
            <a:r>
              <a:rPr lang="en-GB" sz="1400" b="1" dirty="0" smtClean="0">
                <a:latin typeface="Arial Narrow" panose="020B0606020202030204" pitchFamily="34" charset="0"/>
              </a:rPr>
              <a:t>Southbound </a:t>
            </a:r>
            <a:r>
              <a:rPr lang="en-GB" sz="1400" dirty="0" smtClean="0">
                <a:latin typeface="Arial Narrow" panose="020B0606020202030204" pitchFamily="34" charset="0"/>
              </a:rPr>
              <a:t>– No change. 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628800"/>
            <a:ext cx="18722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Arial Narrow" panose="020B0606020202030204" pitchFamily="34" charset="0"/>
              </a:rPr>
              <a:t>A1 Southbound to A421 Westbound</a:t>
            </a:r>
            <a:r>
              <a:rPr lang="en-GB" sz="1400" dirty="0" smtClean="0">
                <a:latin typeface="Arial Narrow" panose="020B0606020202030204" pitchFamily="34" charset="0"/>
              </a:rPr>
              <a:t> - </a:t>
            </a:r>
            <a:r>
              <a:rPr lang="en-GB" sz="1400" dirty="0">
                <a:latin typeface="Arial Narrow" panose="020B0606020202030204" pitchFamily="34" charset="0"/>
              </a:rPr>
              <a:t>Drivers would </a:t>
            </a:r>
            <a:r>
              <a:rPr lang="en-GB" sz="1400" dirty="0" smtClean="0">
                <a:latin typeface="Arial Narrow" panose="020B0606020202030204" pitchFamily="34" charset="0"/>
              </a:rPr>
              <a:t>exit the </a:t>
            </a:r>
            <a:r>
              <a:rPr lang="en-GB" sz="1400" dirty="0">
                <a:latin typeface="Arial Narrow" panose="020B0606020202030204" pitchFamily="34" charset="0"/>
              </a:rPr>
              <a:t>A1 </a:t>
            </a:r>
            <a:r>
              <a:rPr lang="en-GB" sz="1400" dirty="0" smtClean="0">
                <a:latin typeface="Arial Narrow" panose="020B0606020202030204" pitchFamily="34" charset="0"/>
              </a:rPr>
              <a:t>southbound carriageway and use </a:t>
            </a:r>
            <a:r>
              <a:rPr lang="en-GB" sz="1400" dirty="0">
                <a:latin typeface="Arial Narrow" panose="020B0606020202030204" pitchFamily="34" charset="0"/>
              </a:rPr>
              <a:t>a new </a:t>
            </a:r>
            <a:r>
              <a:rPr lang="en-GB" sz="1400" dirty="0" smtClean="0">
                <a:latin typeface="Arial Narrow" panose="020B0606020202030204" pitchFamily="34" charset="0"/>
              </a:rPr>
              <a:t>loop road </a:t>
            </a:r>
            <a:r>
              <a:rPr lang="en-GB" sz="1400" dirty="0">
                <a:latin typeface="Arial Narrow" panose="020B0606020202030204" pitchFamily="34" charset="0"/>
              </a:rPr>
              <a:t>that </a:t>
            </a:r>
            <a:r>
              <a:rPr lang="en-GB" sz="1400" dirty="0" smtClean="0">
                <a:latin typeface="Arial Narrow" panose="020B0606020202030204" pitchFamily="34" charset="0"/>
              </a:rPr>
              <a:t>bypasses the </a:t>
            </a:r>
            <a:r>
              <a:rPr lang="en-GB" sz="1400" dirty="0">
                <a:latin typeface="Arial Narrow" panose="020B0606020202030204" pitchFamily="34" charset="0"/>
              </a:rPr>
              <a:t>existing </a:t>
            </a:r>
            <a:r>
              <a:rPr lang="en-GB" sz="1400" dirty="0" smtClean="0">
                <a:latin typeface="Arial Narrow" panose="020B0606020202030204" pitchFamily="34" charset="0"/>
              </a:rPr>
              <a:t>Black Cat </a:t>
            </a:r>
            <a:r>
              <a:rPr lang="en-GB" sz="1400" dirty="0">
                <a:latin typeface="Arial Narrow" panose="020B0606020202030204" pitchFamily="34" charset="0"/>
              </a:rPr>
              <a:t>roundabout.</a:t>
            </a:r>
          </a:p>
        </p:txBody>
      </p:sp>
      <p:sp>
        <p:nvSpPr>
          <p:cNvPr id="9" name="Rectangle 8"/>
          <p:cNvSpPr/>
          <p:nvPr/>
        </p:nvSpPr>
        <p:spPr>
          <a:xfrm>
            <a:off x="7020272" y="3284984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Arial Narrow" panose="020B0606020202030204" pitchFamily="34" charset="0"/>
              </a:rPr>
              <a:t>A1 Northbound to A421 Westbound</a:t>
            </a:r>
            <a:r>
              <a:rPr lang="en-GB" sz="1400" dirty="0" smtClean="0">
                <a:latin typeface="Arial Narrow" panose="020B0606020202030204" pitchFamily="34" charset="0"/>
              </a:rPr>
              <a:t> - </a:t>
            </a:r>
            <a:r>
              <a:rPr lang="en-GB" sz="1400" dirty="0">
                <a:latin typeface="Arial Narrow" panose="020B0606020202030204" pitchFamily="34" charset="0"/>
              </a:rPr>
              <a:t>No </a:t>
            </a:r>
            <a:r>
              <a:rPr lang="en-GB" sz="1400" dirty="0" smtClean="0">
                <a:latin typeface="Arial Narrow" panose="020B0606020202030204" pitchFamily="34" charset="0"/>
              </a:rPr>
              <a:t>change. 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1700808"/>
            <a:ext cx="180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Arial Narrow" panose="020B0606020202030204" pitchFamily="34" charset="0"/>
              </a:rPr>
              <a:t>A1 Southbound / Northbound to A428 Eastbound </a:t>
            </a:r>
            <a:r>
              <a:rPr lang="en-GB" sz="1400" dirty="0" smtClean="0">
                <a:latin typeface="Arial Narrow" panose="020B0606020202030204" pitchFamily="34" charset="0"/>
              </a:rPr>
              <a:t>– No change. 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29874" r="52468" b="21688"/>
          <a:stretch/>
        </p:blipFill>
        <p:spPr bwMode="auto">
          <a:xfrm>
            <a:off x="2411760" y="2060848"/>
            <a:ext cx="4455713" cy="29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ANTLE\AppData\Local\Microsoft\Windows\Temporary Internet Files\Content.Outlook\QPCFFPRK\A428 BCR Option 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57" y="2276872"/>
            <a:ext cx="4992473" cy="352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Black Cat roundabout – Option 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060848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A421 Eastbound to A1 Northbound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Drivers would use a new free-flow link that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bypasses any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new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roundabout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junction.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3645024"/>
            <a:ext cx="1728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A421 Eastbound to A1 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Southbound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Drivers would exit the A421 using a new slip road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and travel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through the improved Black Cat roundabout to</a:t>
            </a:r>
          </a:p>
          <a:p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join onto the A1 southbound.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3728" y="1412776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A1 Southbound to A421 Westbound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-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Drivers would exit the A1 southbound using a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new slip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road and travel through the improved Black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Cat roundabout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to join onto the A421.</a:t>
            </a:r>
          </a:p>
        </p:txBody>
      </p:sp>
      <p:sp>
        <p:nvSpPr>
          <p:cNvPr id="9" name="Rectangle 8"/>
          <p:cNvSpPr/>
          <p:nvPr/>
        </p:nvSpPr>
        <p:spPr>
          <a:xfrm>
            <a:off x="7020272" y="3789040"/>
            <a:ext cx="20517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A1 Northbound to A421 Westbound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-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Drivers would exit the A1 northbound using a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new slip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road and travel through the improved Black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Cat roundabout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to join onto the A421.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20272" y="1628800"/>
            <a:ext cx="180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A1 Southbound / Northbound to A428 Eastbound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Drivers would exit the A1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using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a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new slip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road and travel through the improved Black </a:t>
            </a:r>
            <a:r>
              <a:rPr lang="en-GB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Cat roundabout </a:t>
            </a:r>
            <a:r>
              <a:rPr lang="en-GB" sz="1400" dirty="0">
                <a:latin typeface="Arial Narrow" panose="020B0606020202030204" pitchFamily="34" charset="0"/>
                <a:cs typeface="Arial" panose="020B0604020202020204" pitchFamily="34" charset="0"/>
              </a:rPr>
              <a:t>to join a new slip road onto the new A428.</a:t>
            </a:r>
          </a:p>
        </p:txBody>
      </p:sp>
    </p:spTree>
    <p:extLst>
      <p:ext uri="{BB962C8B-B14F-4D97-AF65-F5344CB8AC3E}">
        <p14:creationId xmlns:p14="http://schemas.microsoft.com/office/powerpoint/2010/main" val="37454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dirty="0" smtClean="0"/>
              <a:t>We want feedback 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828799"/>
          </a:xfrm>
        </p:spPr>
        <p:txBody>
          <a:bodyPr/>
          <a:lstStyle/>
          <a:p>
            <a:r>
              <a:rPr lang="en-GB" dirty="0" smtClean="0"/>
              <a:t>Preferred route option(s)</a:t>
            </a:r>
          </a:p>
          <a:p>
            <a:r>
              <a:rPr lang="en-GB" dirty="0" smtClean="0"/>
              <a:t>Preferred Black Cat roundabout option(s)</a:t>
            </a:r>
          </a:p>
          <a:p>
            <a:r>
              <a:rPr lang="en-GB" dirty="0" smtClean="0"/>
              <a:t>Any other views / comments / concerns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3212976"/>
            <a:ext cx="5472608" cy="30963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/>
              <a:t>Anyone can provide comments by:</a:t>
            </a:r>
          </a:p>
          <a:p>
            <a:r>
              <a:rPr lang="en-GB" sz="1600" dirty="0" smtClean="0"/>
              <a:t>Completing our online questionnaire</a:t>
            </a:r>
          </a:p>
          <a:p>
            <a:r>
              <a:rPr lang="en-GB" sz="1600" dirty="0" smtClean="0"/>
              <a:t>Downloading a copy of the questionnaire from our website</a:t>
            </a:r>
          </a:p>
          <a:p>
            <a:r>
              <a:rPr lang="en-GB" sz="1600" dirty="0" smtClean="0"/>
              <a:t>Picking up a brochure and completing the questionnaire attached</a:t>
            </a:r>
          </a:p>
          <a:p>
            <a:pPr marL="0" indent="0">
              <a:buNone/>
            </a:pPr>
            <a:r>
              <a:rPr lang="en-GB" sz="1600" b="1" dirty="0"/>
              <a:t>You can respond by:</a:t>
            </a:r>
          </a:p>
          <a:p>
            <a:r>
              <a:rPr lang="en-GB" sz="1600" dirty="0"/>
              <a:t>Emailing </a:t>
            </a:r>
            <a:r>
              <a:rPr lang="en-GB" sz="1600" dirty="0" smtClean="0"/>
              <a:t>us at: </a:t>
            </a:r>
            <a:r>
              <a:rPr lang="en-GB" sz="1600" dirty="0">
                <a:hlinkClick r:id="rId3"/>
              </a:rPr>
              <a:t>a428blackcattocaxtongibbet@highwaysengland.co.uk</a:t>
            </a:r>
            <a:r>
              <a:rPr lang="en-GB" sz="1600" dirty="0"/>
              <a:t> </a:t>
            </a:r>
          </a:p>
          <a:p>
            <a:r>
              <a:rPr lang="en-GB" sz="1600" dirty="0"/>
              <a:t>Posting response to: </a:t>
            </a:r>
            <a:r>
              <a:rPr lang="en-GB" sz="1600" b="1" dirty="0"/>
              <a:t>Freepost A428 BLACK CAT TO CAXTON </a:t>
            </a:r>
            <a:r>
              <a:rPr lang="en-GB" sz="1600" b="1" dirty="0" smtClean="0"/>
              <a:t>GIBBET</a:t>
            </a:r>
            <a:endParaRPr lang="en-GB" sz="1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0152" y="3475176"/>
            <a:ext cx="3096344" cy="1826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 smtClean="0"/>
              <a:t>DEADLINE FOR ALL RESPONSES: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 algn="ctr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23 APRIL 2017 (11.59pm)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Consultation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569"/>
            <a:ext cx="8229600" cy="6046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Public events</a:t>
            </a: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509120"/>
            <a:ext cx="822960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Landowner event (invite-only, drop-in session)</a:t>
            </a:r>
            <a:endParaRPr lang="en-GB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44872"/>
              </p:ext>
            </p:extLst>
          </p:nvPr>
        </p:nvGraphicFramePr>
        <p:xfrm>
          <a:off x="539552" y="1751216"/>
          <a:ext cx="792087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99"/>
                <a:gridCol w="2880320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Wyboston Lakes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 March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2-8pm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Cambourne Hub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23 March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2-8pm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Abbotsley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Village Hall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25 March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10am-4pm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Neots Priory Centre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27 March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2-8pm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Tempsford Stuart Memorial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Hall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31 March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2-8pm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Eltisley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Newton Primary School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1 April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10am-4pm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410647"/>
              </p:ext>
            </p:extLst>
          </p:nvPr>
        </p:nvGraphicFramePr>
        <p:xfrm>
          <a:off x="539552" y="4941168"/>
          <a:ext cx="79208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99"/>
                <a:gridCol w="2880320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Wyboston Lakes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</a:t>
                      </a:r>
                      <a:r>
                        <a:rPr lang="en-GB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20 March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2-8pm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6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happens after consultation?</a:t>
            </a:r>
            <a:endParaRPr lang="en-GB" dirty="0"/>
          </a:p>
        </p:txBody>
      </p:sp>
      <p:sp>
        <p:nvSpPr>
          <p:cNvPr id="4" name="Pentagon 3"/>
          <p:cNvSpPr/>
          <p:nvPr/>
        </p:nvSpPr>
        <p:spPr>
          <a:xfrm rot="5400000">
            <a:off x="1511660" y="512676"/>
            <a:ext cx="720080" cy="2520280"/>
          </a:xfrm>
          <a:prstGeom prst="homePlate">
            <a:avLst>
              <a:gd name="adj" fmla="val 3425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hevron 4"/>
          <p:cNvSpPr/>
          <p:nvPr/>
        </p:nvSpPr>
        <p:spPr>
          <a:xfrm rot="5400000">
            <a:off x="1403648" y="1268761"/>
            <a:ext cx="936103" cy="2520280"/>
          </a:xfrm>
          <a:prstGeom prst="chevron">
            <a:avLst>
              <a:gd name="adj" fmla="val 2668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rot="5400000">
            <a:off x="1403648" y="2132857"/>
            <a:ext cx="936103" cy="2520280"/>
          </a:xfrm>
          <a:prstGeom prst="chevron">
            <a:avLst>
              <a:gd name="adj" fmla="val 2668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1403648" y="2996953"/>
            <a:ext cx="936103" cy="2520280"/>
          </a:xfrm>
          <a:prstGeom prst="chevron">
            <a:avLst>
              <a:gd name="adj" fmla="val 2668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1403648" y="3861049"/>
            <a:ext cx="936103" cy="2520280"/>
          </a:xfrm>
          <a:prstGeom prst="chevron">
            <a:avLst>
              <a:gd name="adj" fmla="val 2668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403648" y="4725145"/>
            <a:ext cx="936103" cy="2520280"/>
          </a:xfrm>
          <a:prstGeom prst="chevron">
            <a:avLst>
              <a:gd name="adj" fmla="val 2668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4127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Spring 2017 Response analysis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306" y="2276872"/>
            <a:ext cx="259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Summer 2017 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Preferred Route Announcement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140968"/>
            <a:ext cx="259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Autumn 2017 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Statutory public consultation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057908"/>
            <a:ext cx="259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Summer 2018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Submit DCO application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4922004"/>
            <a:ext cx="259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Winter 2019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DCO decision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5733256"/>
            <a:ext cx="259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March 2020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Estimated start of construction</a:t>
            </a:r>
            <a:endParaRPr lang="en-GB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139303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 Narrow" panose="020B0606020202030204" pitchFamily="34" charset="0"/>
              </a:rPr>
              <a:t>We will analyse and consider all consultation responses, alongside ongoing technical work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21764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Narrow" panose="020B0606020202030204" pitchFamily="34" charset="0"/>
              </a:rPr>
              <a:t>If there is a compelling case for the scheme and a suitable option is selected, a preferred route will be announced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1840" y="3049215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 Narrow" panose="020B0606020202030204" pitchFamily="34" charset="0"/>
              </a:rPr>
              <a:t>Following further on work on preferred route, we would consult on our proposals in line with DCO requirements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391331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 Narrow" panose="020B0606020202030204" pitchFamily="34" charset="0"/>
              </a:rPr>
              <a:t>Following analysis of the statutory consultation </a:t>
            </a:r>
            <a:r>
              <a:rPr lang="en-GB" sz="1400" dirty="0" smtClean="0">
                <a:latin typeface="Arial Narrow" panose="020B0606020202030204" pitchFamily="34" charset="0"/>
              </a:rPr>
              <a:t>responses, </a:t>
            </a:r>
            <a:r>
              <a:rPr lang="en-GB" sz="1400" dirty="0">
                <a:latin typeface="Arial Narrow" panose="020B0606020202030204" pitchFamily="34" charset="0"/>
              </a:rPr>
              <a:t>we will </a:t>
            </a:r>
            <a:r>
              <a:rPr lang="en-GB" sz="1400" dirty="0" smtClean="0">
                <a:latin typeface="Arial Narrow" panose="020B0606020202030204" pitchFamily="34" charset="0"/>
              </a:rPr>
              <a:t>submit an </a:t>
            </a:r>
            <a:r>
              <a:rPr lang="en-GB" sz="1400" dirty="0">
                <a:latin typeface="Arial Narrow" panose="020B0606020202030204" pitchFamily="34" charset="0"/>
              </a:rPr>
              <a:t>application for </a:t>
            </a:r>
            <a:r>
              <a:rPr lang="en-GB" sz="1400" dirty="0" smtClean="0">
                <a:latin typeface="Arial Narrow" panose="020B0606020202030204" pitchFamily="34" charset="0"/>
              </a:rPr>
              <a:t>Development </a:t>
            </a:r>
            <a:r>
              <a:rPr lang="en-GB" sz="1400" dirty="0">
                <a:latin typeface="Arial Narrow" panose="020B0606020202030204" pitchFamily="34" charset="0"/>
              </a:rPr>
              <a:t>Consent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1840" y="4921423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 Narrow" panose="020B0606020202030204" pitchFamily="34" charset="0"/>
              </a:rPr>
              <a:t>Estimated date for Secretary of State decision on the scheme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0" y="5713511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 Narrow" panose="020B0606020202030204" pitchFamily="34" charset="0"/>
              </a:rPr>
              <a:t>Start of construction</a:t>
            </a:r>
            <a:endParaRPr lang="en-GB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1196752"/>
            <a:ext cx="13681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0" y="1050925"/>
            <a:ext cx="9144000" cy="5797550"/>
          </a:xfrm>
          <a:custGeom>
            <a:avLst/>
            <a:gdLst>
              <a:gd name="T0" fmla="*/ 5760 w 5760"/>
              <a:gd name="T1" fmla="*/ 0 h 3652"/>
              <a:gd name="T2" fmla="*/ 0 w 5760"/>
              <a:gd name="T3" fmla="*/ 834 h 3652"/>
              <a:gd name="T4" fmla="*/ 0 w 5760"/>
              <a:gd name="T5" fmla="*/ 2506 h 3652"/>
              <a:gd name="T6" fmla="*/ 4640 w 5760"/>
              <a:gd name="T7" fmla="*/ 3652 h 3652"/>
              <a:gd name="T8" fmla="*/ 5760 w 5760"/>
              <a:gd name="T9" fmla="*/ 3376 h 3652"/>
              <a:gd name="T10" fmla="*/ 5760 w 5760"/>
              <a:gd name="T11" fmla="*/ 0 h 3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3652">
                <a:moveTo>
                  <a:pt x="5760" y="0"/>
                </a:moveTo>
                <a:lnTo>
                  <a:pt x="0" y="834"/>
                </a:lnTo>
                <a:lnTo>
                  <a:pt x="0" y="2506"/>
                </a:lnTo>
                <a:lnTo>
                  <a:pt x="4640" y="3652"/>
                </a:lnTo>
                <a:lnTo>
                  <a:pt x="5760" y="3376"/>
                </a:lnTo>
                <a:lnTo>
                  <a:pt x="5760" y="0"/>
                </a:lnTo>
                <a:close/>
              </a:path>
            </a:pathLst>
          </a:custGeom>
          <a:solidFill>
            <a:srgbClr val="008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725126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Highways England: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a428blackcattocaxtongibbet@highwaysengland.co.uk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Kelly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Project Manager (Highways England)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Andrew.Kelly@highwaysengland.co.uk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Anne-Marie Rogers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Project Manager (Highways England)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Anne-marie.Rogers@highwaysengland.co.uk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Jacobs: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Olivia Fava-Verde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Stakeholder Lead (Jacobs)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olivia.fava-verde@jacobs.com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72000" y="0"/>
            <a:ext cx="4572000" cy="1685925"/>
          </a:xfrm>
          <a:custGeom>
            <a:avLst/>
            <a:gdLst>
              <a:gd name="T0" fmla="*/ 2880 w 2880"/>
              <a:gd name="T1" fmla="*/ 0 h 1062"/>
              <a:gd name="T2" fmla="*/ 0 w 2880"/>
              <a:gd name="T3" fmla="*/ 0 h 1062"/>
              <a:gd name="T4" fmla="*/ 112 w 2880"/>
              <a:gd name="T5" fmla="*/ 1062 h 1062"/>
              <a:gd name="T6" fmla="*/ 2880 w 2880"/>
              <a:gd name="T7" fmla="*/ 662 h 1062"/>
              <a:gd name="T8" fmla="*/ 2880 w 2880"/>
              <a:gd name="T9" fmla="*/ 0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1062">
                <a:moveTo>
                  <a:pt x="2880" y="0"/>
                </a:moveTo>
                <a:lnTo>
                  <a:pt x="0" y="0"/>
                </a:lnTo>
                <a:lnTo>
                  <a:pt x="112" y="1062"/>
                </a:lnTo>
                <a:lnTo>
                  <a:pt x="2880" y="662"/>
                </a:lnTo>
                <a:lnTo>
                  <a:pt x="2880" y="0"/>
                </a:lnTo>
                <a:close/>
              </a:path>
            </a:pathLst>
          </a:custGeom>
          <a:solidFill>
            <a:srgbClr val="002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0" y="5029200"/>
            <a:ext cx="7407275" cy="1828800"/>
          </a:xfrm>
          <a:custGeom>
            <a:avLst/>
            <a:gdLst>
              <a:gd name="T0" fmla="*/ 0 w 4666"/>
              <a:gd name="T1" fmla="*/ 1152 h 1152"/>
              <a:gd name="T2" fmla="*/ 4666 w 4666"/>
              <a:gd name="T3" fmla="*/ 1152 h 1152"/>
              <a:gd name="T4" fmla="*/ 0 w 4666"/>
              <a:gd name="T5" fmla="*/ 0 h 1152"/>
              <a:gd name="T6" fmla="*/ 0 w 4666"/>
              <a:gd name="T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6" h="1152">
                <a:moveTo>
                  <a:pt x="0" y="1152"/>
                </a:moveTo>
                <a:lnTo>
                  <a:pt x="4666" y="1152"/>
                </a:lnTo>
                <a:lnTo>
                  <a:pt x="0" y="0"/>
                </a:lnTo>
                <a:lnTo>
                  <a:pt x="0" y="1152"/>
                </a:lnTo>
                <a:close/>
              </a:path>
            </a:pathLst>
          </a:custGeom>
          <a:solidFill>
            <a:srgbClr val="002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5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A428 Black Cat to Caxton Gibbet options consultation is </a:t>
            </a:r>
            <a:r>
              <a:rPr lang="en-GB" dirty="0" smtClean="0"/>
              <a:t>launched</a:t>
            </a:r>
            <a:endParaRPr lang="en-GB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1520" y="270892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Launch: 6 March 2017</a:t>
            </a:r>
          </a:p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Consultation closes: 23 April 2017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trying to achieve?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004379" y="1772816"/>
            <a:ext cx="3528061" cy="3568708"/>
            <a:chOff x="2564522" y="2196239"/>
            <a:chExt cx="3528061" cy="3568708"/>
          </a:xfrm>
        </p:grpSpPr>
        <p:sp>
          <p:nvSpPr>
            <p:cNvPr id="5" name="Rectangle 4"/>
            <p:cNvSpPr/>
            <p:nvPr/>
          </p:nvSpPr>
          <p:spPr>
            <a:xfrm>
              <a:off x="2564522" y="2196239"/>
              <a:ext cx="3528061" cy="3568708"/>
            </a:xfrm>
            <a:custGeom>
              <a:avLst/>
              <a:gdLst>
                <a:gd name="connsiteX0" fmla="*/ 0 w 1080120"/>
                <a:gd name="connsiteY0" fmla="*/ 0 h 936104"/>
                <a:gd name="connsiteX1" fmla="*/ 1080120 w 1080120"/>
                <a:gd name="connsiteY1" fmla="*/ 0 h 936104"/>
                <a:gd name="connsiteX2" fmla="*/ 1080120 w 1080120"/>
                <a:gd name="connsiteY2" fmla="*/ 936104 h 936104"/>
                <a:gd name="connsiteX3" fmla="*/ 0 w 1080120"/>
                <a:gd name="connsiteY3" fmla="*/ 936104 h 936104"/>
                <a:gd name="connsiteX4" fmla="*/ 0 w 1080120"/>
                <a:gd name="connsiteY4" fmla="*/ 0 h 936104"/>
                <a:gd name="connsiteX0" fmla="*/ 481584 w 1080120"/>
                <a:gd name="connsiteY0" fmla="*/ 0 h 1448168"/>
                <a:gd name="connsiteX1" fmla="*/ 1080120 w 1080120"/>
                <a:gd name="connsiteY1" fmla="*/ 512064 h 1448168"/>
                <a:gd name="connsiteX2" fmla="*/ 1080120 w 1080120"/>
                <a:gd name="connsiteY2" fmla="*/ 1448168 h 1448168"/>
                <a:gd name="connsiteX3" fmla="*/ 0 w 1080120"/>
                <a:gd name="connsiteY3" fmla="*/ 1448168 h 1448168"/>
                <a:gd name="connsiteX4" fmla="*/ 481584 w 1080120"/>
                <a:gd name="connsiteY4" fmla="*/ 0 h 1448168"/>
                <a:gd name="connsiteX0" fmla="*/ 481584 w 1080120"/>
                <a:gd name="connsiteY0" fmla="*/ 23248 h 1471416"/>
                <a:gd name="connsiteX1" fmla="*/ 650369 w 1080120"/>
                <a:gd name="connsiteY1" fmla="*/ 7637 h 1471416"/>
                <a:gd name="connsiteX2" fmla="*/ 1080120 w 1080120"/>
                <a:gd name="connsiteY2" fmla="*/ 535312 h 1471416"/>
                <a:gd name="connsiteX3" fmla="*/ 1080120 w 1080120"/>
                <a:gd name="connsiteY3" fmla="*/ 1471416 h 1471416"/>
                <a:gd name="connsiteX4" fmla="*/ 0 w 1080120"/>
                <a:gd name="connsiteY4" fmla="*/ 1471416 h 1471416"/>
                <a:gd name="connsiteX5" fmla="*/ 481584 w 1080120"/>
                <a:gd name="connsiteY5" fmla="*/ 23248 h 1471416"/>
                <a:gd name="connsiteX0" fmla="*/ 481584 w 1080120"/>
                <a:gd name="connsiteY0" fmla="*/ 15611 h 1463779"/>
                <a:gd name="connsiteX1" fmla="*/ 650369 w 1080120"/>
                <a:gd name="connsiteY1" fmla="*/ 0 h 1463779"/>
                <a:gd name="connsiteX2" fmla="*/ 1080120 w 1080120"/>
                <a:gd name="connsiteY2" fmla="*/ 527675 h 1463779"/>
                <a:gd name="connsiteX3" fmla="*/ 1080120 w 1080120"/>
                <a:gd name="connsiteY3" fmla="*/ 1463779 h 1463779"/>
                <a:gd name="connsiteX4" fmla="*/ 0 w 1080120"/>
                <a:gd name="connsiteY4" fmla="*/ 1463779 h 1463779"/>
                <a:gd name="connsiteX5" fmla="*/ 481584 w 1080120"/>
                <a:gd name="connsiteY5" fmla="*/ 15611 h 1463779"/>
                <a:gd name="connsiteX0" fmla="*/ 481584 w 1080120"/>
                <a:gd name="connsiteY0" fmla="*/ 68150 h 1516318"/>
                <a:gd name="connsiteX1" fmla="*/ 650369 w 1080120"/>
                <a:gd name="connsiteY1" fmla="*/ 52539 h 1516318"/>
                <a:gd name="connsiteX2" fmla="*/ 709424 w 1080120"/>
                <a:gd name="connsiteY2" fmla="*/ 6819 h 1516318"/>
                <a:gd name="connsiteX3" fmla="*/ 1080120 w 1080120"/>
                <a:gd name="connsiteY3" fmla="*/ 580214 h 1516318"/>
                <a:gd name="connsiteX4" fmla="*/ 1080120 w 1080120"/>
                <a:gd name="connsiteY4" fmla="*/ 1516318 h 1516318"/>
                <a:gd name="connsiteX5" fmla="*/ 0 w 1080120"/>
                <a:gd name="connsiteY5" fmla="*/ 1516318 h 1516318"/>
                <a:gd name="connsiteX6" fmla="*/ 481584 w 1080120"/>
                <a:gd name="connsiteY6" fmla="*/ 68150 h 1516318"/>
                <a:gd name="connsiteX0" fmla="*/ 481584 w 1080120"/>
                <a:gd name="connsiteY0" fmla="*/ 61331 h 1509499"/>
                <a:gd name="connsiteX1" fmla="*/ 650369 w 1080120"/>
                <a:gd name="connsiteY1" fmla="*/ 45720 h 1509499"/>
                <a:gd name="connsiteX2" fmla="*/ 709424 w 1080120"/>
                <a:gd name="connsiteY2" fmla="*/ 0 h 1509499"/>
                <a:gd name="connsiteX3" fmla="*/ 1080120 w 1080120"/>
                <a:gd name="connsiteY3" fmla="*/ 573395 h 1509499"/>
                <a:gd name="connsiteX4" fmla="*/ 1080120 w 1080120"/>
                <a:gd name="connsiteY4" fmla="*/ 1509499 h 1509499"/>
                <a:gd name="connsiteX5" fmla="*/ 0 w 1080120"/>
                <a:gd name="connsiteY5" fmla="*/ 1509499 h 1509499"/>
                <a:gd name="connsiteX6" fmla="*/ 481584 w 1080120"/>
                <a:gd name="connsiteY6" fmla="*/ 61331 h 1509499"/>
                <a:gd name="connsiteX0" fmla="*/ 481584 w 1080120"/>
                <a:gd name="connsiteY0" fmla="*/ 61331 h 1509499"/>
                <a:gd name="connsiteX1" fmla="*/ 650369 w 1080120"/>
                <a:gd name="connsiteY1" fmla="*/ 45720 h 1509499"/>
                <a:gd name="connsiteX2" fmla="*/ 709424 w 1080120"/>
                <a:gd name="connsiteY2" fmla="*/ 0 h 1509499"/>
                <a:gd name="connsiteX3" fmla="*/ 762764 w 1080120"/>
                <a:gd name="connsiteY3" fmla="*/ 28575 h 1509499"/>
                <a:gd name="connsiteX4" fmla="*/ 1080120 w 1080120"/>
                <a:gd name="connsiteY4" fmla="*/ 573395 h 1509499"/>
                <a:gd name="connsiteX5" fmla="*/ 1080120 w 1080120"/>
                <a:gd name="connsiteY5" fmla="*/ 1509499 h 1509499"/>
                <a:gd name="connsiteX6" fmla="*/ 0 w 1080120"/>
                <a:gd name="connsiteY6" fmla="*/ 1509499 h 1509499"/>
                <a:gd name="connsiteX7" fmla="*/ 481584 w 1080120"/>
                <a:gd name="connsiteY7" fmla="*/ 61331 h 1509499"/>
                <a:gd name="connsiteX0" fmla="*/ 481584 w 1080120"/>
                <a:gd name="connsiteY0" fmla="*/ 61331 h 1509499"/>
                <a:gd name="connsiteX1" fmla="*/ 650369 w 1080120"/>
                <a:gd name="connsiteY1" fmla="*/ 45720 h 1509499"/>
                <a:gd name="connsiteX2" fmla="*/ 709424 w 1080120"/>
                <a:gd name="connsiteY2" fmla="*/ 0 h 1509499"/>
                <a:gd name="connsiteX3" fmla="*/ 762764 w 1080120"/>
                <a:gd name="connsiteY3" fmla="*/ 28575 h 1509499"/>
                <a:gd name="connsiteX4" fmla="*/ 1080120 w 1080120"/>
                <a:gd name="connsiteY4" fmla="*/ 573395 h 1509499"/>
                <a:gd name="connsiteX5" fmla="*/ 1080120 w 1080120"/>
                <a:gd name="connsiteY5" fmla="*/ 1509499 h 1509499"/>
                <a:gd name="connsiteX6" fmla="*/ 0 w 1080120"/>
                <a:gd name="connsiteY6" fmla="*/ 1509499 h 1509499"/>
                <a:gd name="connsiteX7" fmla="*/ 481584 w 1080120"/>
                <a:gd name="connsiteY7" fmla="*/ 61331 h 1509499"/>
                <a:gd name="connsiteX0" fmla="*/ 481584 w 1080120"/>
                <a:gd name="connsiteY0" fmla="*/ 61331 h 1509499"/>
                <a:gd name="connsiteX1" fmla="*/ 650369 w 1080120"/>
                <a:gd name="connsiteY1" fmla="*/ 45720 h 1509499"/>
                <a:gd name="connsiteX2" fmla="*/ 709424 w 1080120"/>
                <a:gd name="connsiteY2" fmla="*/ 0 h 1509499"/>
                <a:gd name="connsiteX3" fmla="*/ 762764 w 1080120"/>
                <a:gd name="connsiteY3" fmla="*/ 28575 h 1509499"/>
                <a:gd name="connsiteX4" fmla="*/ 878969 w 1080120"/>
                <a:gd name="connsiteY4" fmla="*/ 19050 h 1509499"/>
                <a:gd name="connsiteX5" fmla="*/ 1080120 w 1080120"/>
                <a:gd name="connsiteY5" fmla="*/ 573395 h 1509499"/>
                <a:gd name="connsiteX6" fmla="*/ 1080120 w 1080120"/>
                <a:gd name="connsiteY6" fmla="*/ 1509499 h 1509499"/>
                <a:gd name="connsiteX7" fmla="*/ 0 w 1080120"/>
                <a:gd name="connsiteY7" fmla="*/ 1509499 h 1509499"/>
                <a:gd name="connsiteX8" fmla="*/ 481584 w 1080120"/>
                <a:gd name="connsiteY8" fmla="*/ 61331 h 1509499"/>
                <a:gd name="connsiteX0" fmla="*/ 481584 w 1080120"/>
                <a:gd name="connsiteY0" fmla="*/ 61331 h 1509499"/>
                <a:gd name="connsiteX1" fmla="*/ 650369 w 1080120"/>
                <a:gd name="connsiteY1" fmla="*/ 45720 h 1509499"/>
                <a:gd name="connsiteX2" fmla="*/ 709424 w 1080120"/>
                <a:gd name="connsiteY2" fmla="*/ 0 h 1509499"/>
                <a:gd name="connsiteX3" fmla="*/ 762764 w 1080120"/>
                <a:gd name="connsiteY3" fmla="*/ 28575 h 1509499"/>
                <a:gd name="connsiteX4" fmla="*/ 878969 w 1080120"/>
                <a:gd name="connsiteY4" fmla="*/ 19050 h 1509499"/>
                <a:gd name="connsiteX5" fmla="*/ 1080120 w 1080120"/>
                <a:gd name="connsiteY5" fmla="*/ 573395 h 1509499"/>
                <a:gd name="connsiteX6" fmla="*/ 1080120 w 1080120"/>
                <a:gd name="connsiteY6" fmla="*/ 1509499 h 1509499"/>
                <a:gd name="connsiteX7" fmla="*/ 0 w 1080120"/>
                <a:gd name="connsiteY7" fmla="*/ 1509499 h 1509499"/>
                <a:gd name="connsiteX8" fmla="*/ 481584 w 1080120"/>
                <a:gd name="connsiteY8" fmla="*/ 61331 h 1509499"/>
                <a:gd name="connsiteX0" fmla="*/ 481584 w 1080120"/>
                <a:gd name="connsiteY0" fmla="*/ 61331 h 1509499"/>
                <a:gd name="connsiteX1" fmla="*/ 650369 w 1080120"/>
                <a:gd name="connsiteY1" fmla="*/ 45720 h 1509499"/>
                <a:gd name="connsiteX2" fmla="*/ 709424 w 1080120"/>
                <a:gd name="connsiteY2" fmla="*/ 0 h 1509499"/>
                <a:gd name="connsiteX3" fmla="*/ 762764 w 1080120"/>
                <a:gd name="connsiteY3" fmla="*/ 28575 h 1509499"/>
                <a:gd name="connsiteX4" fmla="*/ 878969 w 1080120"/>
                <a:gd name="connsiteY4" fmla="*/ 19050 h 1509499"/>
                <a:gd name="connsiteX5" fmla="*/ 957074 w 1080120"/>
                <a:gd name="connsiteY5" fmla="*/ 245745 h 1509499"/>
                <a:gd name="connsiteX6" fmla="*/ 1080120 w 1080120"/>
                <a:gd name="connsiteY6" fmla="*/ 573395 h 1509499"/>
                <a:gd name="connsiteX7" fmla="*/ 1080120 w 1080120"/>
                <a:gd name="connsiteY7" fmla="*/ 1509499 h 1509499"/>
                <a:gd name="connsiteX8" fmla="*/ 0 w 1080120"/>
                <a:gd name="connsiteY8" fmla="*/ 1509499 h 1509499"/>
                <a:gd name="connsiteX9" fmla="*/ 481584 w 1080120"/>
                <a:gd name="connsiteY9" fmla="*/ 61331 h 1509499"/>
                <a:gd name="connsiteX0" fmla="*/ 481584 w 1080120"/>
                <a:gd name="connsiteY0" fmla="*/ 61331 h 1509499"/>
                <a:gd name="connsiteX1" fmla="*/ 650369 w 1080120"/>
                <a:gd name="connsiteY1" fmla="*/ 45720 h 1509499"/>
                <a:gd name="connsiteX2" fmla="*/ 709424 w 1080120"/>
                <a:gd name="connsiteY2" fmla="*/ 0 h 1509499"/>
                <a:gd name="connsiteX3" fmla="*/ 762764 w 1080120"/>
                <a:gd name="connsiteY3" fmla="*/ 28575 h 1509499"/>
                <a:gd name="connsiteX4" fmla="*/ 878969 w 1080120"/>
                <a:gd name="connsiteY4" fmla="*/ 19050 h 1509499"/>
                <a:gd name="connsiteX5" fmla="*/ 955169 w 1080120"/>
                <a:gd name="connsiteY5" fmla="*/ 40005 h 1509499"/>
                <a:gd name="connsiteX6" fmla="*/ 1080120 w 1080120"/>
                <a:gd name="connsiteY6" fmla="*/ 573395 h 1509499"/>
                <a:gd name="connsiteX7" fmla="*/ 1080120 w 1080120"/>
                <a:gd name="connsiteY7" fmla="*/ 1509499 h 1509499"/>
                <a:gd name="connsiteX8" fmla="*/ 0 w 1080120"/>
                <a:gd name="connsiteY8" fmla="*/ 1509499 h 1509499"/>
                <a:gd name="connsiteX9" fmla="*/ 481584 w 1080120"/>
                <a:gd name="connsiteY9" fmla="*/ 61331 h 1509499"/>
                <a:gd name="connsiteX0" fmla="*/ 481584 w 1080120"/>
                <a:gd name="connsiteY0" fmla="*/ 61331 h 1509499"/>
                <a:gd name="connsiteX1" fmla="*/ 650369 w 1080120"/>
                <a:gd name="connsiteY1" fmla="*/ 45720 h 1509499"/>
                <a:gd name="connsiteX2" fmla="*/ 709424 w 1080120"/>
                <a:gd name="connsiteY2" fmla="*/ 0 h 1509499"/>
                <a:gd name="connsiteX3" fmla="*/ 762764 w 1080120"/>
                <a:gd name="connsiteY3" fmla="*/ 28575 h 1509499"/>
                <a:gd name="connsiteX4" fmla="*/ 878969 w 1080120"/>
                <a:gd name="connsiteY4" fmla="*/ 19050 h 1509499"/>
                <a:gd name="connsiteX5" fmla="*/ 955169 w 1080120"/>
                <a:gd name="connsiteY5" fmla="*/ 40005 h 1509499"/>
                <a:gd name="connsiteX6" fmla="*/ 1021844 w 1080120"/>
                <a:gd name="connsiteY6" fmla="*/ 314325 h 1509499"/>
                <a:gd name="connsiteX7" fmla="*/ 1080120 w 1080120"/>
                <a:gd name="connsiteY7" fmla="*/ 573395 h 1509499"/>
                <a:gd name="connsiteX8" fmla="*/ 1080120 w 1080120"/>
                <a:gd name="connsiteY8" fmla="*/ 1509499 h 1509499"/>
                <a:gd name="connsiteX9" fmla="*/ 0 w 1080120"/>
                <a:gd name="connsiteY9" fmla="*/ 1509499 h 1509499"/>
                <a:gd name="connsiteX10" fmla="*/ 481584 w 1080120"/>
                <a:gd name="connsiteY10" fmla="*/ 61331 h 1509499"/>
                <a:gd name="connsiteX0" fmla="*/ 481584 w 1080120"/>
                <a:gd name="connsiteY0" fmla="*/ 78476 h 1526644"/>
                <a:gd name="connsiteX1" fmla="*/ 650369 w 1080120"/>
                <a:gd name="connsiteY1" fmla="*/ 62865 h 1526644"/>
                <a:gd name="connsiteX2" fmla="*/ 709424 w 1080120"/>
                <a:gd name="connsiteY2" fmla="*/ 17145 h 1526644"/>
                <a:gd name="connsiteX3" fmla="*/ 762764 w 1080120"/>
                <a:gd name="connsiteY3" fmla="*/ 45720 h 1526644"/>
                <a:gd name="connsiteX4" fmla="*/ 878969 w 1080120"/>
                <a:gd name="connsiteY4" fmla="*/ 36195 h 1526644"/>
                <a:gd name="connsiteX5" fmla="*/ 955169 w 1080120"/>
                <a:gd name="connsiteY5" fmla="*/ 57150 h 1526644"/>
                <a:gd name="connsiteX6" fmla="*/ 1044704 w 1080120"/>
                <a:gd name="connsiteY6" fmla="*/ 0 h 1526644"/>
                <a:gd name="connsiteX7" fmla="*/ 1080120 w 1080120"/>
                <a:gd name="connsiteY7" fmla="*/ 590540 h 1526644"/>
                <a:gd name="connsiteX8" fmla="*/ 1080120 w 1080120"/>
                <a:gd name="connsiteY8" fmla="*/ 1526644 h 1526644"/>
                <a:gd name="connsiteX9" fmla="*/ 0 w 1080120"/>
                <a:gd name="connsiteY9" fmla="*/ 1526644 h 1526644"/>
                <a:gd name="connsiteX10" fmla="*/ 481584 w 1080120"/>
                <a:gd name="connsiteY10" fmla="*/ 78476 h 1526644"/>
                <a:gd name="connsiteX0" fmla="*/ 481584 w 1080120"/>
                <a:gd name="connsiteY0" fmla="*/ 78476 h 1526644"/>
                <a:gd name="connsiteX1" fmla="*/ 650369 w 1080120"/>
                <a:gd name="connsiteY1" fmla="*/ 62865 h 1526644"/>
                <a:gd name="connsiteX2" fmla="*/ 709424 w 1080120"/>
                <a:gd name="connsiteY2" fmla="*/ 17145 h 1526644"/>
                <a:gd name="connsiteX3" fmla="*/ 762764 w 1080120"/>
                <a:gd name="connsiteY3" fmla="*/ 45720 h 1526644"/>
                <a:gd name="connsiteX4" fmla="*/ 878969 w 1080120"/>
                <a:gd name="connsiteY4" fmla="*/ 36195 h 1526644"/>
                <a:gd name="connsiteX5" fmla="*/ 955169 w 1080120"/>
                <a:gd name="connsiteY5" fmla="*/ 57150 h 1526644"/>
                <a:gd name="connsiteX6" fmla="*/ 1044704 w 1080120"/>
                <a:gd name="connsiteY6" fmla="*/ 0 h 1526644"/>
                <a:gd name="connsiteX7" fmla="*/ 1067564 w 1080120"/>
                <a:gd name="connsiteY7" fmla="*/ 421005 h 1526644"/>
                <a:gd name="connsiteX8" fmla="*/ 1080120 w 1080120"/>
                <a:gd name="connsiteY8" fmla="*/ 590540 h 1526644"/>
                <a:gd name="connsiteX9" fmla="*/ 1080120 w 1080120"/>
                <a:gd name="connsiteY9" fmla="*/ 1526644 h 1526644"/>
                <a:gd name="connsiteX10" fmla="*/ 0 w 1080120"/>
                <a:gd name="connsiteY10" fmla="*/ 1526644 h 1526644"/>
                <a:gd name="connsiteX11" fmla="*/ 481584 w 1080120"/>
                <a:gd name="connsiteY11" fmla="*/ 78476 h 1526644"/>
                <a:gd name="connsiteX0" fmla="*/ 481584 w 1143764"/>
                <a:gd name="connsiteY0" fmla="*/ 78476 h 1526644"/>
                <a:gd name="connsiteX1" fmla="*/ 650369 w 1143764"/>
                <a:gd name="connsiteY1" fmla="*/ 62865 h 1526644"/>
                <a:gd name="connsiteX2" fmla="*/ 709424 w 1143764"/>
                <a:gd name="connsiteY2" fmla="*/ 17145 h 1526644"/>
                <a:gd name="connsiteX3" fmla="*/ 762764 w 1143764"/>
                <a:gd name="connsiteY3" fmla="*/ 45720 h 1526644"/>
                <a:gd name="connsiteX4" fmla="*/ 878969 w 1143764"/>
                <a:gd name="connsiteY4" fmla="*/ 36195 h 1526644"/>
                <a:gd name="connsiteX5" fmla="*/ 955169 w 1143764"/>
                <a:gd name="connsiteY5" fmla="*/ 57150 h 1526644"/>
                <a:gd name="connsiteX6" fmla="*/ 1044704 w 1143764"/>
                <a:gd name="connsiteY6" fmla="*/ 0 h 1526644"/>
                <a:gd name="connsiteX7" fmla="*/ 1143764 w 1143764"/>
                <a:gd name="connsiteY7" fmla="*/ 32385 h 1526644"/>
                <a:gd name="connsiteX8" fmla="*/ 1080120 w 1143764"/>
                <a:gd name="connsiteY8" fmla="*/ 590540 h 1526644"/>
                <a:gd name="connsiteX9" fmla="*/ 1080120 w 1143764"/>
                <a:gd name="connsiteY9" fmla="*/ 1526644 h 1526644"/>
                <a:gd name="connsiteX10" fmla="*/ 0 w 1143764"/>
                <a:gd name="connsiteY10" fmla="*/ 1526644 h 1526644"/>
                <a:gd name="connsiteX11" fmla="*/ 481584 w 1143764"/>
                <a:gd name="connsiteY11" fmla="*/ 78476 h 1526644"/>
                <a:gd name="connsiteX0" fmla="*/ 481584 w 1143764"/>
                <a:gd name="connsiteY0" fmla="*/ 78476 h 1526644"/>
                <a:gd name="connsiteX1" fmla="*/ 650369 w 1143764"/>
                <a:gd name="connsiteY1" fmla="*/ 62865 h 1526644"/>
                <a:gd name="connsiteX2" fmla="*/ 709424 w 1143764"/>
                <a:gd name="connsiteY2" fmla="*/ 17145 h 1526644"/>
                <a:gd name="connsiteX3" fmla="*/ 762764 w 1143764"/>
                <a:gd name="connsiteY3" fmla="*/ 45720 h 1526644"/>
                <a:gd name="connsiteX4" fmla="*/ 878969 w 1143764"/>
                <a:gd name="connsiteY4" fmla="*/ 36195 h 1526644"/>
                <a:gd name="connsiteX5" fmla="*/ 955169 w 1143764"/>
                <a:gd name="connsiteY5" fmla="*/ 57150 h 1526644"/>
                <a:gd name="connsiteX6" fmla="*/ 1044704 w 1143764"/>
                <a:gd name="connsiteY6" fmla="*/ 0 h 1526644"/>
                <a:gd name="connsiteX7" fmla="*/ 1143764 w 1143764"/>
                <a:gd name="connsiteY7" fmla="*/ 32385 h 1526644"/>
                <a:gd name="connsiteX8" fmla="*/ 1107569 w 1143764"/>
                <a:gd name="connsiteY8" fmla="*/ 354330 h 1526644"/>
                <a:gd name="connsiteX9" fmla="*/ 1080120 w 1143764"/>
                <a:gd name="connsiteY9" fmla="*/ 590540 h 1526644"/>
                <a:gd name="connsiteX10" fmla="*/ 1080120 w 1143764"/>
                <a:gd name="connsiteY10" fmla="*/ 1526644 h 1526644"/>
                <a:gd name="connsiteX11" fmla="*/ 0 w 1143764"/>
                <a:gd name="connsiteY11" fmla="*/ 1526644 h 1526644"/>
                <a:gd name="connsiteX12" fmla="*/ 481584 w 1143764"/>
                <a:gd name="connsiteY12" fmla="*/ 78476 h 1526644"/>
                <a:gd name="connsiteX0" fmla="*/ 481584 w 1210439"/>
                <a:gd name="connsiteY0" fmla="*/ 78476 h 1526644"/>
                <a:gd name="connsiteX1" fmla="*/ 650369 w 1210439"/>
                <a:gd name="connsiteY1" fmla="*/ 62865 h 1526644"/>
                <a:gd name="connsiteX2" fmla="*/ 709424 w 1210439"/>
                <a:gd name="connsiteY2" fmla="*/ 17145 h 1526644"/>
                <a:gd name="connsiteX3" fmla="*/ 762764 w 1210439"/>
                <a:gd name="connsiteY3" fmla="*/ 45720 h 1526644"/>
                <a:gd name="connsiteX4" fmla="*/ 878969 w 1210439"/>
                <a:gd name="connsiteY4" fmla="*/ 36195 h 1526644"/>
                <a:gd name="connsiteX5" fmla="*/ 955169 w 1210439"/>
                <a:gd name="connsiteY5" fmla="*/ 57150 h 1526644"/>
                <a:gd name="connsiteX6" fmla="*/ 1044704 w 1210439"/>
                <a:gd name="connsiteY6" fmla="*/ 0 h 1526644"/>
                <a:gd name="connsiteX7" fmla="*/ 1143764 w 1210439"/>
                <a:gd name="connsiteY7" fmla="*/ 32385 h 1526644"/>
                <a:gd name="connsiteX8" fmla="*/ 1210439 w 1210439"/>
                <a:gd name="connsiteY8" fmla="*/ 3810 h 1526644"/>
                <a:gd name="connsiteX9" fmla="*/ 1080120 w 1210439"/>
                <a:gd name="connsiteY9" fmla="*/ 590540 h 1526644"/>
                <a:gd name="connsiteX10" fmla="*/ 1080120 w 1210439"/>
                <a:gd name="connsiteY10" fmla="*/ 1526644 h 1526644"/>
                <a:gd name="connsiteX11" fmla="*/ 0 w 1210439"/>
                <a:gd name="connsiteY11" fmla="*/ 1526644 h 1526644"/>
                <a:gd name="connsiteX12" fmla="*/ 481584 w 1210439"/>
                <a:gd name="connsiteY12" fmla="*/ 78476 h 1526644"/>
                <a:gd name="connsiteX0" fmla="*/ 481584 w 1210439"/>
                <a:gd name="connsiteY0" fmla="*/ 78476 h 1526644"/>
                <a:gd name="connsiteX1" fmla="*/ 650369 w 1210439"/>
                <a:gd name="connsiteY1" fmla="*/ 62865 h 1526644"/>
                <a:gd name="connsiteX2" fmla="*/ 709424 w 1210439"/>
                <a:gd name="connsiteY2" fmla="*/ 17145 h 1526644"/>
                <a:gd name="connsiteX3" fmla="*/ 762764 w 1210439"/>
                <a:gd name="connsiteY3" fmla="*/ 45720 h 1526644"/>
                <a:gd name="connsiteX4" fmla="*/ 878969 w 1210439"/>
                <a:gd name="connsiteY4" fmla="*/ 36195 h 1526644"/>
                <a:gd name="connsiteX5" fmla="*/ 955169 w 1210439"/>
                <a:gd name="connsiteY5" fmla="*/ 57150 h 1526644"/>
                <a:gd name="connsiteX6" fmla="*/ 1044704 w 1210439"/>
                <a:gd name="connsiteY6" fmla="*/ 0 h 1526644"/>
                <a:gd name="connsiteX7" fmla="*/ 1143764 w 1210439"/>
                <a:gd name="connsiteY7" fmla="*/ 32385 h 1526644"/>
                <a:gd name="connsiteX8" fmla="*/ 1210439 w 1210439"/>
                <a:gd name="connsiteY8" fmla="*/ 3810 h 1526644"/>
                <a:gd name="connsiteX9" fmla="*/ 1141859 w 1210439"/>
                <a:gd name="connsiteY9" fmla="*/ 297180 h 1526644"/>
                <a:gd name="connsiteX10" fmla="*/ 1080120 w 1210439"/>
                <a:gd name="connsiteY10" fmla="*/ 590540 h 1526644"/>
                <a:gd name="connsiteX11" fmla="*/ 1080120 w 1210439"/>
                <a:gd name="connsiteY11" fmla="*/ 1526644 h 1526644"/>
                <a:gd name="connsiteX12" fmla="*/ 0 w 1210439"/>
                <a:gd name="connsiteY12" fmla="*/ 1526644 h 1526644"/>
                <a:gd name="connsiteX13" fmla="*/ 481584 w 1210439"/>
                <a:gd name="connsiteY13" fmla="*/ 78476 h 1526644"/>
                <a:gd name="connsiteX0" fmla="*/ 481584 w 1218059"/>
                <a:gd name="connsiteY0" fmla="*/ 200396 h 1648564"/>
                <a:gd name="connsiteX1" fmla="*/ 650369 w 1218059"/>
                <a:gd name="connsiteY1" fmla="*/ 184785 h 1648564"/>
                <a:gd name="connsiteX2" fmla="*/ 709424 w 1218059"/>
                <a:gd name="connsiteY2" fmla="*/ 139065 h 1648564"/>
                <a:gd name="connsiteX3" fmla="*/ 762764 w 1218059"/>
                <a:gd name="connsiteY3" fmla="*/ 167640 h 1648564"/>
                <a:gd name="connsiteX4" fmla="*/ 878969 w 1218059"/>
                <a:gd name="connsiteY4" fmla="*/ 158115 h 1648564"/>
                <a:gd name="connsiteX5" fmla="*/ 955169 w 1218059"/>
                <a:gd name="connsiteY5" fmla="*/ 179070 h 1648564"/>
                <a:gd name="connsiteX6" fmla="*/ 1044704 w 1218059"/>
                <a:gd name="connsiteY6" fmla="*/ 121920 h 1648564"/>
                <a:gd name="connsiteX7" fmla="*/ 1143764 w 1218059"/>
                <a:gd name="connsiteY7" fmla="*/ 154305 h 1648564"/>
                <a:gd name="connsiteX8" fmla="*/ 1210439 w 1218059"/>
                <a:gd name="connsiteY8" fmla="*/ 125730 h 1648564"/>
                <a:gd name="connsiteX9" fmla="*/ 1218059 w 1218059"/>
                <a:gd name="connsiteY9" fmla="*/ 0 h 1648564"/>
                <a:gd name="connsiteX10" fmla="*/ 1080120 w 1218059"/>
                <a:gd name="connsiteY10" fmla="*/ 712460 h 1648564"/>
                <a:gd name="connsiteX11" fmla="*/ 1080120 w 1218059"/>
                <a:gd name="connsiteY11" fmla="*/ 1648564 h 1648564"/>
                <a:gd name="connsiteX12" fmla="*/ 0 w 1218059"/>
                <a:gd name="connsiteY12" fmla="*/ 1648564 h 1648564"/>
                <a:gd name="connsiteX13" fmla="*/ 481584 w 1218059"/>
                <a:gd name="connsiteY13" fmla="*/ 200396 h 1648564"/>
                <a:gd name="connsiteX0" fmla="*/ 481584 w 1218059"/>
                <a:gd name="connsiteY0" fmla="*/ 200396 h 1648564"/>
                <a:gd name="connsiteX1" fmla="*/ 650369 w 1218059"/>
                <a:gd name="connsiteY1" fmla="*/ 184785 h 1648564"/>
                <a:gd name="connsiteX2" fmla="*/ 709424 w 1218059"/>
                <a:gd name="connsiteY2" fmla="*/ 139065 h 1648564"/>
                <a:gd name="connsiteX3" fmla="*/ 762764 w 1218059"/>
                <a:gd name="connsiteY3" fmla="*/ 167640 h 1648564"/>
                <a:gd name="connsiteX4" fmla="*/ 878969 w 1218059"/>
                <a:gd name="connsiteY4" fmla="*/ 158115 h 1648564"/>
                <a:gd name="connsiteX5" fmla="*/ 955169 w 1218059"/>
                <a:gd name="connsiteY5" fmla="*/ 179070 h 1648564"/>
                <a:gd name="connsiteX6" fmla="*/ 1044704 w 1218059"/>
                <a:gd name="connsiteY6" fmla="*/ 121920 h 1648564"/>
                <a:gd name="connsiteX7" fmla="*/ 1143764 w 1218059"/>
                <a:gd name="connsiteY7" fmla="*/ 154305 h 1648564"/>
                <a:gd name="connsiteX8" fmla="*/ 1210439 w 1218059"/>
                <a:gd name="connsiteY8" fmla="*/ 125730 h 1648564"/>
                <a:gd name="connsiteX9" fmla="*/ 1218059 w 1218059"/>
                <a:gd name="connsiteY9" fmla="*/ 0 h 1648564"/>
                <a:gd name="connsiteX10" fmla="*/ 1120904 w 1218059"/>
                <a:gd name="connsiteY10" fmla="*/ 502920 h 1648564"/>
                <a:gd name="connsiteX11" fmla="*/ 1080120 w 1218059"/>
                <a:gd name="connsiteY11" fmla="*/ 712460 h 1648564"/>
                <a:gd name="connsiteX12" fmla="*/ 1080120 w 1218059"/>
                <a:gd name="connsiteY12" fmla="*/ 1648564 h 1648564"/>
                <a:gd name="connsiteX13" fmla="*/ 0 w 1218059"/>
                <a:gd name="connsiteY13" fmla="*/ 1648564 h 1648564"/>
                <a:gd name="connsiteX14" fmla="*/ 481584 w 1218059"/>
                <a:gd name="connsiteY14" fmla="*/ 200396 h 1648564"/>
                <a:gd name="connsiteX0" fmla="*/ 481584 w 1471424"/>
                <a:gd name="connsiteY0" fmla="*/ 200396 h 1648564"/>
                <a:gd name="connsiteX1" fmla="*/ 650369 w 1471424"/>
                <a:gd name="connsiteY1" fmla="*/ 184785 h 1648564"/>
                <a:gd name="connsiteX2" fmla="*/ 709424 w 1471424"/>
                <a:gd name="connsiteY2" fmla="*/ 139065 h 1648564"/>
                <a:gd name="connsiteX3" fmla="*/ 762764 w 1471424"/>
                <a:gd name="connsiteY3" fmla="*/ 167640 h 1648564"/>
                <a:gd name="connsiteX4" fmla="*/ 878969 w 1471424"/>
                <a:gd name="connsiteY4" fmla="*/ 158115 h 1648564"/>
                <a:gd name="connsiteX5" fmla="*/ 955169 w 1471424"/>
                <a:gd name="connsiteY5" fmla="*/ 179070 h 1648564"/>
                <a:gd name="connsiteX6" fmla="*/ 1044704 w 1471424"/>
                <a:gd name="connsiteY6" fmla="*/ 121920 h 1648564"/>
                <a:gd name="connsiteX7" fmla="*/ 1143764 w 1471424"/>
                <a:gd name="connsiteY7" fmla="*/ 154305 h 1648564"/>
                <a:gd name="connsiteX8" fmla="*/ 1210439 w 1471424"/>
                <a:gd name="connsiteY8" fmla="*/ 125730 h 1648564"/>
                <a:gd name="connsiteX9" fmla="*/ 1218059 w 1471424"/>
                <a:gd name="connsiteY9" fmla="*/ 0 h 1648564"/>
                <a:gd name="connsiteX10" fmla="*/ 1471424 w 1471424"/>
                <a:gd name="connsiteY10" fmla="*/ 434340 h 1648564"/>
                <a:gd name="connsiteX11" fmla="*/ 1080120 w 1471424"/>
                <a:gd name="connsiteY11" fmla="*/ 712460 h 1648564"/>
                <a:gd name="connsiteX12" fmla="*/ 1080120 w 1471424"/>
                <a:gd name="connsiteY12" fmla="*/ 1648564 h 1648564"/>
                <a:gd name="connsiteX13" fmla="*/ 0 w 1471424"/>
                <a:gd name="connsiteY13" fmla="*/ 1648564 h 1648564"/>
                <a:gd name="connsiteX14" fmla="*/ 481584 w 1471424"/>
                <a:gd name="connsiteY14" fmla="*/ 200396 h 1648564"/>
                <a:gd name="connsiteX0" fmla="*/ 481584 w 1471424"/>
                <a:gd name="connsiteY0" fmla="*/ 200396 h 1648564"/>
                <a:gd name="connsiteX1" fmla="*/ 650369 w 1471424"/>
                <a:gd name="connsiteY1" fmla="*/ 184785 h 1648564"/>
                <a:gd name="connsiteX2" fmla="*/ 709424 w 1471424"/>
                <a:gd name="connsiteY2" fmla="*/ 139065 h 1648564"/>
                <a:gd name="connsiteX3" fmla="*/ 762764 w 1471424"/>
                <a:gd name="connsiteY3" fmla="*/ 167640 h 1648564"/>
                <a:gd name="connsiteX4" fmla="*/ 878969 w 1471424"/>
                <a:gd name="connsiteY4" fmla="*/ 158115 h 1648564"/>
                <a:gd name="connsiteX5" fmla="*/ 955169 w 1471424"/>
                <a:gd name="connsiteY5" fmla="*/ 179070 h 1648564"/>
                <a:gd name="connsiteX6" fmla="*/ 1044704 w 1471424"/>
                <a:gd name="connsiteY6" fmla="*/ 121920 h 1648564"/>
                <a:gd name="connsiteX7" fmla="*/ 1143764 w 1471424"/>
                <a:gd name="connsiteY7" fmla="*/ 154305 h 1648564"/>
                <a:gd name="connsiteX8" fmla="*/ 1210439 w 1471424"/>
                <a:gd name="connsiteY8" fmla="*/ 125730 h 1648564"/>
                <a:gd name="connsiteX9" fmla="*/ 1218059 w 1471424"/>
                <a:gd name="connsiteY9" fmla="*/ 0 h 1648564"/>
                <a:gd name="connsiteX10" fmla="*/ 1324738 w 1471424"/>
                <a:gd name="connsiteY10" fmla="*/ 188595 h 1648564"/>
                <a:gd name="connsiteX11" fmla="*/ 1471424 w 1471424"/>
                <a:gd name="connsiteY11" fmla="*/ 434340 h 1648564"/>
                <a:gd name="connsiteX12" fmla="*/ 1080120 w 1471424"/>
                <a:gd name="connsiteY12" fmla="*/ 712460 h 1648564"/>
                <a:gd name="connsiteX13" fmla="*/ 1080120 w 1471424"/>
                <a:gd name="connsiteY13" fmla="*/ 1648564 h 1648564"/>
                <a:gd name="connsiteX14" fmla="*/ 0 w 1471424"/>
                <a:gd name="connsiteY14" fmla="*/ 1648564 h 1648564"/>
                <a:gd name="connsiteX15" fmla="*/ 481584 w 1471424"/>
                <a:gd name="connsiteY15" fmla="*/ 200396 h 1648564"/>
                <a:gd name="connsiteX0" fmla="*/ 481584 w 1471424"/>
                <a:gd name="connsiteY0" fmla="*/ 227066 h 1675234"/>
                <a:gd name="connsiteX1" fmla="*/ 650369 w 1471424"/>
                <a:gd name="connsiteY1" fmla="*/ 211455 h 1675234"/>
                <a:gd name="connsiteX2" fmla="*/ 709424 w 1471424"/>
                <a:gd name="connsiteY2" fmla="*/ 165735 h 1675234"/>
                <a:gd name="connsiteX3" fmla="*/ 762764 w 1471424"/>
                <a:gd name="connsiteY3" fmla="*/ 194310 h 1675234"/>
                <a:gd name="connsiteX4" fmla="*/ 878969 w 1471424"/>
                <a:gd name="connsiteY4" fmla="*/ 184785 h 1675234"/>
                <a:gd name="connsiteX5" fmla="*/ 955169 w 1471424"/>
                <a:gd name="connsiteY5" fmla="*/ 205740 h 1675234"/>
                <a:gd name="connsiteX6" fmla="*/ 1044704 w 1471424"/>
                <a:gd name="connsiteY6" fmla="*/ 148590 h 1675234"/>
                <a:gd name="connsiteX7" fmla="*/ 1143764 w 1471424"/>
                <a:gd name="connsiteY7" fmla="*/ 180975 h 1675234"/>
                <a:gd name="connsiteX8" fmla="*/ 1210439 w 1471424"/>
                <a:gd name="connsiteY8" fmla="*/ 152400 h 1675234"/>
                <a:gd name="connsiteX9" fmla="*/ 1218059 w 1471424"/>
                <a:gd name="connsiteY9" fmla="*/ 26670 h 1675234"/>
                <a:gd name="connsiteX10" fmla="*/ 1330453 w 1471424"/>
                <a:gd name="connsiteY10" fmla="*/ 0 h 1675234"/>
                <a:gd name="connsiteX11" fmla="*/ 1471424 w 1471424"/>
                <a:gd name="connsiteY11" fmla="*/ 461010 h 1675234"/>
                <a:gd name="connsiteX12" fmla="*/ 1080120 w 1471424"/>
                <a:gd name="connsiteY12" fmla="*/ 739130 h 1675234"/>
                <a:gd name="connsiteX13" fmla="*/ 1080120 w 1471424"/>
                <a:gd name="connsiteY13" fmla="*/ 1675234 h 1675234"/>
                <a:gd name="connsiteX14" fmla="*/ 0 w 1471424"/>
                <a:gd name="connsiteY14" fmla="*/ 1675234 h 1675234"/>
                <a:gd name="connsiteX15" fmla="*/ 481584 w 1471424"/>
                <a:gd name="connsiteY15" fmla="*/ 227066 h 1675234"/>
                <a:gd name="connsiteX0" fmla="*/ 481584 w 1471424"/>
                <a:gd name="connsiteY0" fmla="*/ 227066 h 1675234"/>
                <a:gd name="connsiteX1" fmla="*/ 650369 w 1471424"/>
                <a:gd name="connsiteY1" fmla="*/ 211455 h 1675234"/>
                <a:gd name="connsiteX2" fmla="*/ 709424 w 1471424"/>
                <a:gd name="connsiteY2" fmla="*/ 165735 h 1675234"/>
                <a:gd name="connsiteX3" fmla="*/ 762764 w 1471424"/>
                <a:gd name="connsiteY3" fmla="*/ 194310 h 1675234"/>
                <a:gd name="connsiteX4" fmla="*/ 878969 w 1471424"/>
                <a:gd name="connsiteY4" fmla="*/ 184785 h 1675234"/>
                <a:gd name="connsiteX5" fmla="*/ 955169 w 1471424"/>
                <a:gd name="connsiteY5" fmla="*/ 205740 h 1675234"/>
                <a:gd name="connsiteX6" fmla="*/ 1044704 w 1471424"/>
                <a:gd name="connsiteY6" fmla="*/ 148590 h 1675234"/>
                <a:gd name="connsiteX7" fmla="*/ 1143764 w 1471424"/>
                <a:gd name="connsiteY7" fmla="*/ 180975 h 1675234"/>
                <a:gd name="connsiteX8" fmla="*/ 1210439 w 1471424"/>
                <a:gd name="connsiteY8" fmla="*/ 152400 h 1675234"/>
                <a:gd name="connsiteX9" fmla="*/ 1218059 w 1471424"/>
                <a:gd name="connsiteY9" fmla="*/ 26670 h 1675234"/>
                <a:gd name="connsiteX10" fmla="*/ 1330453 w 1471424"/>
                <a:gd name="connsiteY10" fmla="*/ 0 h 1675234"/>
                <a:gd name="connsiteX11" fmla="*/ 1393318 w 1471424"/>
                <a:gd name="connsiteY11" fmla="*/ 215265 h 1675234"/>
                <a:gd name="connsiteX12" fmla="*/ 1471424 w 1471424"/>
                <a:gd name="connsiteY12" fmla="*/ 461010 h 1675234"/>
                <a:gd name="connsiteX13" fmla="*/ 1080120 w 1471424"/>
                <a:gd name="connsiteY13" fmla="*/ 739130 h 1675234"/>
                <a:gd name="connsiteX14" fmla="*/ 1080120 w 1471424"/>
                <a:gd name="connsiteY14" fmla="*/ 1675234 h 1675234"/>
                <a:gd name="connsiteX15" fmla="*/ 0 w 1471424"/>
                <a:gd name="connsiteY15" fmla="*/ 1675234 h 1675234"/>
                <a:gd name="connsiteX16" fmla="*/ 481584 w 1471424"/>
                <a:gd name="connsiteY16" fmla="*/ 227066 h 1675234"/>
                <a:gd name="connsiteX0" fmla="*/ 481584 w 1471424"/>
                <a:gd name="connsiteY0" fmla="*/ 230876 h 1679044"/>
                <a:gd name="connsiteX1" fmla="*/ 650369 w 1471424"/>
                <a:gd name="connsiteY1" fmla="*/ 215265 h 1679044"/>
                <a:gd name="connsiteX2" fmla="*/ 709424 w 1471424"/>
                <a:gd name="connsiteY2" fmla="*/ 169545 h 1679044"/>
                <a:gd name="connsiteX3" fmla="*/ 762764 w 1471424"/>
                <a:gd name="connsiteY3" fmla="*/ 198120 h 1679044"/>
                <a:gd name="connsiteX4" fmla="*/ 878969 w 1471424"/>
                <a:gd name="connsiteY4" fmla="*/ 188595 h 1679044"/>
                <a:gd name="connsiteX5" fmla="*/ 955169 w 1471424"/>
                <a:gd name="connsiteY5" fmla="*/ 209550 h 1679044"/>
                <a:gd name="connsiteX6" fmla="*/ 1044704 w 1471424"/>
                <a:gd name="connsiteY6" fmla="*/ 152400 h 1679044"/>
                <a:gd name="connsiteX7" fmla="*/ 1143764 w 1471424"/>
                <a:gd name="connsiteY7" fmla="*/ 184785 h 1679044"/>
                <a:gd name="connsiteX8" fmla="*/ 1210439 w 1471424"/>
                <a:gd name="connsiteY8" fmla="*/ 156210 h 1679044"/>
                <a:gd name="connsiteX9" fmla="*/ 1218059 w 1471424"/>
                <a:gd name="connsiteY9" fmla="*/ 30480 h 1679044"/>
                <a:gd name="connsiteX10" fmla="*/ 1330453 w 1471424"/>
                <a:gd name="connsiteY10" fmla="*/ 3810 h 1679044"/>
                <a:gd name="connsiteX11" fmla="*/ 1414273 w 1471424"/>
                <a:gd name="connsiteY11" fmla="*/ 0 h 1679044"/>
                <a:gd name="connsiteX12" fmla="*/ 1471424 w 1471424"/>
                <a:gd name="connsiteY12" fmla="*/ 464820 h 1679044"/>
                <a:gd name="connsiteX13" fmla="*/ 1080120 w 1471424"/>
                <a:gd name="connsiteY13" fmla="*/ 742940 h 1679044"/>
                <a:gd name="connsiteX14" fmla="*/ 1080120 w 1471424"/>
                <a:gd name="connsiteY14" fmla="*/ 1679044 h 1679044"/>
                <a:gd name="connsiteX15" fmla="*/ 0 w 1471424"/>
                <a:gd name="connsiteY15" fmla="*/ 1679044 h 1679044"/>
                <a:gd name="connsiteX16" fmla="*/ 481584 w 1471424"/>
                <a:gd name="connsiteY16" fmla="*/ 230876 h 1679044"/>
                <a:gd name="connsiteX0" fmla="*/ 481584 w 1471424"/>
                <a:gd name="connsiteY0" fmla="*/ 230876 h 1679044"/>
                <a:gd name="connsiteX1" fmla="*/ 650369 w 1471424"/>
                <a:gd name="connsiteY1" fmla="*/ 215265 h 1679044"/>
                <a:gd name="connsiteX2" fmla="*/ 709424 w 1471424"/>
                <a:gd name="connsiteY2" fmla="*/ 169545 h 1679044"/>
                <a:gd name="connsiteX3" fmla="*/ 762764 w 1471424"/>
                <a:gd name="connsiteY3" fmla="*/ 198120 h 1679044"/>
                <a:gd name="connsiteX4" fmla="*/ 878969 w 1471424"/>
                <a:gd name="connsiteY4" fmla="*/ 188595 h 1679044"/>
                <a:gd name="connsiteX5" fmla="*/ 955169 w 1471424"/>
                <a:gd name="connsiteY5" fmla="*/ 209550 h 1679044"/>
                <a:gd name="connsiteX6" fmla="*/ 1044704 w 1471424"/>
                <a:gd name="connsiteY6" fmla="*/ 152400 h 1679044"/>
                <a:gd name="connsiteX7" fmla="*/ 1143764 w 1471424"/>
                <a:gd name="connsiteY7" fmla="*/ 184785 h 1679044"/>
                <a:gd name="connsiteX8" fmla="*/ 1210439 w 1471424"/>
                <a:gd name="connsiteY8" fmla="*/ 156210 h 1679044"/>
                <a:gd name="connsiteX9" fmla="*/ 1218059 w 1471424"/>
                <a:gd name="connsiteY9" fmla="*/ 30480 h 1679044"/>
                <a:gd name="connsiteX10" fmla="*/ 1330453 w 1471424"/>
                <a:gd name="connsiteY10" fmla="*/ 3810 h 1679044"/>
                <a:gd name="connsiteX11" fmla="*/ 1414273 w 1471424"/>
                <a:gd name="connsiteY11" fmla="*/ 0 h 1679044"/>
                <a:gd name="connsiteX12" fmla="*/ 1442848 w 1471424"/>
                <a:gd name="connsiteY12" fmla="*/ 238125 h 1679044"/>
                <a:gd name="connsiteX13" fmla="*/ 1471424 w 1471424"/>
                <a:gd name="connsiteY13" fmla="*/ 464820 h 1679044"/>
                <a:gd name="connsiteX14" fmla="*/ 1080120 w 1471424"/>
                <a:gd name="connsiteY14" fmla="*/ 742940 h 1679044"/>
                <a:gd name="connsiteX15" fmla="*/ 1080120 w 1471424"/>
                <a:gd name="connsiteY15" fmla="*/ 1679044 h 1679044"/>
                <a:gd name="connsiteX16" fmla="*/ 0 w 1471424"/>
                <a:gd name="connsiteY16" fmla="*/ 1679044 h 1679044"/>
                <a:gd name="connsiteX17" fmla="*/ 481584 w 1471424"/>
                <a:gd name="connsiteY17" fmla="*/ 230876 h 1679044"/>
                <a:gd name="connsiteX0" fmla="*/ 481584 w 1530478"/>
                <a:gd name="connsiteY0" fmla="*/ 320411 h 1768579"/>
                <a:gd name="connsiteX1" fmla="*/ 650369 w 1530478"/>
                <a:gd name="connsiteY1" fmla="*/ 304800 h 1768579"/>
                <a:gd name="connsiteX2" fmla="*/ 709424 w 1530478"/>
                <a:gd name="connsiteY2" fmla="*/ 259080 h 1768579"/>
                <a:gd name="connsiteX3" fmla="*/ 762764 w 1530478"/>
                <a:gd name="connsiteY3" fmla="*/ 287655 h 1768579"/>
                <a:gd name="connsiteX4" fmla="*/ 878969 w 1530478"/>
                <a:gd name="connsiteY4" fmla="*/ 278130 h 1768579"/>
                <a:gd name="connsiteX5" fmla="*/ 955169 w 1530478"/>
                <a:gd name="connsiteY5" fmla="*/ 299085 h 1768579"/>
                <a:gd name="connsiteX6" fmla="*/ 1044704 w 1530478"/>
                <a:gd name="connsiteY6" fmla="*/ 241935 h 1768579"/>
                <a:gd name="connsiteX7" fmla="*/ 1143764 w 1530478"/>
                <a:gd name="connsiteY7" fmla="*/ 274320 h 1768579"/>
                <a:gd name="connsiteX8" fmla="*/ 1210439 w 1530478"/>
                <a:gd name="connsiteY8" fmla="*/ 245745 h 1768579"/>
                <a:gd name="connsiteX9" fmla="*/ 1218059 w 1530478"/>
                <a:gd name="connsiteY9" fmla="*/ 120015 h 1768579"/>
                <a:gd name="connsiteX10" fmla="*/ 1330453 w 1530478"/>
                <a:gd name="connsiteY10" fmla="*/ 93345 h 1768579"/>
                <a:gd name="connsiteX11" fmla="*/ 1414273 w 1530478"/>
                <a:gd name="connsiteY11" fmla="*/ 89535 h 1768579"/>
                <a:gd name="connsiteX12" fmla="*/ 1530478 w 1530478"/>
                <a:gd name="connsiteY12" fmla="*/ 0 h 1768579"/>
                <a:gd name="connsiteX13" fmla="*/ 1471424 w 1530478"/>
                <a:gd name="connsiteY13" fmla="*/ 554355 h 1768579"/>
                <a:gd name="connsiteX14" fmla="*/ 1080120 w 1530478"/>
                <a:gd name="connsiteY14" fmla="*/ 832475 h 1768579"/>
                <a:gd name="connsiteX15" fmla="*/ 1080120 w 1530478"/>
                <a:gd name="connsiteY15" fmla="*/ 1768579 h 1768579"/>
                <a:gd name="connsiteX16" fmla="*/ 0 w 1530478"/>
                <a:gd name="connsiteY16" fmla="*/ 1768579 h 1768579"/>
                <a:gd name="connsiteX17" fmla="*/ 481584 w 1530478"/>
                <a:gd name="connsiteY17" fmla="*/ 320411 h 1768579"/>
                <a:gd name="connsiteX0" fmla="*/ 481584 w 1530478"/>
                <a:gd name="connsiteY0" fmla="*/ 320411 h 1768579"/>
                <a:gd name="connsiteX1" fmla="*/ 650369 w 1530478"/>
                <a:gd name="connsiteY1" fmla="*/ 304800 h 1768579"/>
                <a:gd name="connsiteX2" fmla="*/ 709424 w 1530478"/>
                <a:gd name="connsiteY2" fmla="*/ 259080 h 1768579"/>
                <a:gd name="connsiteX3" fmla="*/ 762764 w 1530478"/>
                <a:gd name="connsiteY3" fmla="*/ 287655 h 1768579"/>
                <a:gd name="connsiteX4" fmla="*/ 878969 w 1530478"/>
                <a:gd name="connsiteY4" fmla="*/ 278130 h 1768579"/>
                <a:gd name="connsiteX5" fmla="*/ 955169 w 1530478"/>
                <a:gd name="connsiteY5" fmla="*/ 299085 h 1768579"/>
                <a:gd name="connsiteX6" fmla="*/ 1044704 w 1530478"/>
                <a:gd name="connsiteY6" fmla="*/ 241935 h 1768579"/>
                <a:gd name="connsiteX7" fmla="*/ 1143764 w 1530478"/>
                <a:gd name="connsiteY7" fmla="*/ 274320 h 1768579"/>
                <a:gd name="connsiteX8" fmla="*/ 1210439 w 1530478"/>
                <a:gd name="connsiteY8" fmla="*/ 245745 h 1768579"/>
                <a:gd name="connsiteX9" fmla="*/ 1218059 w 1530478"/>
                <a:gd name="connsiteY9" fmla="*/ 120015 h 1768579"/>
                <a:gd name="connsiteX10" fmla="*/ 1330453 w 1530478"/>
                <a:gd name="connsiteY10" fmla="*/ 93345 h 1768579"/>
                <a:gd name="connsiteX11" fmla="*/ 1414273 w 1530478"/>
                <a:gd name="connsiteY11" fmla="*/ 89535 h 1768579"/>
                <a:gd name="connsiteX12" fmla="*/ 1530478 w 1530478"/>
                <a:gd name="connsiteY12" fmla="*/ 0 h 1768579"/>
                <a:gd name="connsiteX13" fmla="*/ 1505713 w 1530478"/>
                <a:gd name="connsiteY13" fmla="*/ 247651 h 1768579"/>
                <a:gd name="connsiteX14" fmla="*/ 1471424 w 1530478"/>
                <a:gd name="connsiteY14" fmla="*/ 554355 h 1768579"/>
                <a:gd name="connsiteX15" fmla="*/ 1080120 w 1530478"/>
                <a:gd name="connsiteY15" fmla="*/ 832475 h 1768579"/>
                <a:gd name="connsiteX16" fmla="*/ 1080120 w 1530478"/>
                <a:gd name="connsiteY16" fmla="*/ 1768579 h 1768579"/>
                <a:gd name="connsiteX17" fmla="*/ 0 w 1530478"/>
                <a:gd name="connsiteY17" fmla="*/ 1768579 h 1768579"/>
                <a:gd name="connsiteX18" fmla="*/ 481584 w 1530478"/>
                <a:gd name="connsiteY18" fmla="*/ 320411 h 1768579"/>
                <a:gd name="connsiteX0" fmla="*/ 481584 w 1530478"/>
                <a:gd name="connsiteY0" fmla="*/ 360431 h 1808599"/>
                <a:gd name="connsiteX1" fmla="*/ 650369 w 1530478"/>
                <a:gd name="connsiteY1" fmla="*/ 344820 h 1808599"/>
                <a:gd name="connsiteX2" fmla="*/ 709424 w 1530478"/>
                <a:gd name="connsiteY2" fmla="*/ 299100 h 1808599"/>
                <a:gd name="connsiteX3" fmla="*/ 762764 w 1530478"/>
                <a:gd name="connsiteY3" fmla="*/ 327675 h 1808599"/>
                <a:gd name="connsiteX4" fmla="*/ 878969 w 1530478"/>
                <a:gd name="connsiteY4" fmla="*/ 318150 h 1808599"/>
                <a:gd name="connsiteX5" fmla="*/ 955169 w 1530478"/>
                <a:gd name="connsiteY5" fmla="*/ 339105 h 1808599"/>
                <a:gd name="connsiteX6" fmla="*/ 1044704 w 1530478"/>
                <a:gd name="connsiteY6" fmla="*/ 281955 h 1808599"/>
                <a:gd name="connsiteX7" fmla="*/ 1143764 w 1530478"/>
                <a:gd name="connsiteY7" fmla="*/ 314340 h 1808599"/>
                <a:gd name="connsiteX8" fmla="*/ 1210439 w 1530478"/>
                <a:gd name="connsiteY8" fmla="*/ 285765 h 1808599"/>
                <a:gd name="connsiteX9" fmla="*/ 1218059 w 1530478"/>
                <a:gd name="connsiteY9" fmla="*/ 160035 h 1808599"/>
                <a:gd name="connsiteX10" fmla="*/ 1330453 w 1530478"/>
                <a:gd name="connsiteY10" fmla="*/ 133365 h 1808599"/>
                <a:gd name="connsiteX11" fmla="*/ 1414273 w 1530478"/>
                <a:gd name="connsiteY11" fmla="*/ 129555 h 1808599"/>
                <a:gd name="connsiteX12" fmla="*/ 1530478 w 1530478"/>
                <a:gd name="connsiteY12" fmla="*/ 40020 h 1808599"/>
                <a:gd name="connsiteX13" fmla="*/ 1505713 w 1530478"/>
                <a:gd name="connsiteY13" fmla="*/ 287671 h 1808599"/>
                <a:gd name="connsiteX14" fmla="*/ 1505713 w 1530478"/>
                <a:gd name="connsiteY14" fmla="*/ 16 h 1808599"/>
                <a:gd name="connsiteX15" fmla="*/ 1471424 w 1530478"/>
                <a:gd name="connsiteY15" fmla="*/ 594375 h 1808599"/>
                <a:gd name="connsiteX16" fmla="*/ 1080120 w 1530478"/>
                <a:gd name="connsiteY16" fmla="*/ 872495 h 1808599"/>
                <a:gd name="connsiteX17" fmla="*/ 1080120 w 1530478"/>
                <a:gd name="connsiteY17" fmla="*/ 1808599 h 1808599"/>
                <a:gd name="connsiteX18" fmla="*/ 0 w 1530478"/>
                <a:gd name="connsiteY18" fmla="*/ 1808599 h 1808599"/>
                <a:gd name="connsiteX19" fmla="*/ 481584 w 1530478"/>
                <a:gd name="connsiteY19" fmla="*/ 360431 h 1808599"/>
                <a:gd name="connsiteX0" fmla="*/ 481584 w 1549528"/>
                <a:gd name="connsiteY0" fmla="*/ 417565 h 1865733"/>
                <a:gd name="connsiteX1" fmla="*/ 650369 w 1549528"/>
                <a:gd name="connsiteY1" fmla="*/ 401954 h 1865733"/>
                <a:gd name="connsiteX2" fmla="*/ 709424 w 1549528"/>
                <a:gd name="connsiteY2" fmla="*/ 356234 h 1865733"/>
                <a:gd name="connsiteX3" fmla="*/ 762764 w 1549528"/>
                <a:gd name="connsiteY3" fmla="*/ 384809 h 1865733"/>
                <a:gd name="connsiteX4" fmla="*/ 878969 w 1549528"/>
                <a:gd name="connsiteY4" fmla="*/ 375284 h 1865733"/>
                <a:gd name="connsiteX5" fmla="*/ 955169 w 1549528"/>
                <a:gd name="connsiteY5" fmla="*/ 396239 h 1865733"/>
                <a:gd name="connsiteX6" fmla="*/ 1044704 w 1549528"/>
                <a:gd name="connsiteY6" fmla="*/ 339089 h 1865733"/>
                <a:gd name="connsiteX7" fmla="*/ 1143764 w 1549528"/>
                <a:gd name="connsiteY7" fmla="*/ 371474 h 1865733"/>
                <a:gd name="connsiteX8" fmla="*/ 1210439 w 1549528"/>
                <a:gd name="connsiteY8" fmla="*/ 342899 h 1865733"/>
                <a:gd name="connsiteX9" fmla="*/ 1218059 w 1549528"/>
                <a:gd name="connsiteY9" fmla="*/ 217169 h 1865733"/>
                <a:gd name="connsiteX10" fmla="*/ 1330453 w 1549528"/>
                <a:gd name="connsiteY10" fmla="*/ 190499 h 1865733"/>
                <a:gd name="connsiteX11" fmla="*/ 1414273 w 1549528"/>
                <a:gd name="connsiteY11" fmla="*/ 186689 h 1865733"/>
                <a:gd name="connsiteX12" fmla="*/ 1530478 w 1549528"/>
                <a:gd name="connsiteY12" fmla="*/ 97154 h 1865733"/>
                <a:gd name="connsiteX13" fmla="*/ 1549528 w 1549528"/>
                <a:gd name="connsiteY13" fmla="*/ 0 h 1865733"/>
                <a:gd name="connsiteX14" fmla="*/ 1505713 w 1549528"/>
                <a:gd name="connsiteY14" fmla="*/ 57150 h 1865733"/>
                <a:gd name="connsiteX15" fmla="*/ 1471424 w 1549528"/>
                <a:gd name="connsiteY15" fmla="*/ 651509 h 1865733"/>
                <a:gd name="connsiteX16" fmla="*/ 1080120 w 1549528"/>
                <a:gd name="connsiteY16" fmla="*/ 929629 h 1865733"/>
                <a:gd name="connsiteX17" fmla="*/ 1080120 w 1549528"/>
                <a:gd name="connsiteY17" fmla="*/ 1865733 h 1865733"/>
                <a:gd name="connsiteX18" fmla="*/ 0 w 1549528"/>
                <a:gd name="connsiteY18" fmla="*/ 1865733 h 1865733"/>
                <a:gd name="connsiteX19" fmla="*/ 481584 w 1549528"/>
                <a:gd name="connsiteY19" fmla="*/ 417565 h 1865733"/>
                <a:gd name="connsiteX0" fmla="*/ 481584 w 1549528"/>
                <a:gd name="connsiteY0" fmla="*/ 417565 h 1865733"/>
                <a:gd name="connsiteX1" fmla="*/ 650369 w 1549528"/>
                <a:gd name="connsiteY1" fmla="*/ 401954 h 1865733"/>
                <a:gd name="connsiteX2" fmla="*/ 709424 w 1549528"/>
                <a:gd name="connsiteY2" fmla="*/ 356234 h 1865733"/>
                <a:gd name="connsiteX3" fmla="*/ 762764 w 1549528"/>
                <a:gd name="connsiteY3" fmla="*/ 384809 h 1865733"/>
                <a:gd name="connsiteX4" fmla="*/ 878969 w 1549528"/>
                <a:gd name="connsiteY4" fmla="*/ 375284 h 1865733"/>
                <a:gd name="connsiteX5" fmla="*/ 955169 w 1549528"/>
                <a:gd name="connsiteY5" fmla="*/ 396239 h 1865733"/>
                <a:gd name="connsiteX6" fmla="*/ 1044704 w 1549528"/>
                <a:gd name="connsiteY6" fmla="*/ 339089 h 1865733"/>
                <a:gd name="connsiteX7" fmla="*/ 1143764 w 1549528"/>
                <a:gd name="connsiteY7" fmla="*/ 371474 h 1865733"/>
                <a:gd name="connsiteX8" fmla="*/ 1210439 w 1549528"/>
                <a:gd name="connsiteY8" fmla="*/ 342899 h 1865733"/>
                <a:gd name="connsiteX9" fmla="*/ 1218059 w 1549528"/>
                <a:gd name="connsiteY9" fmla="*/ 217169 h 1865733"/>
                <a:gd name="connsiteX10" fmla="*/ 1330453 w 1549528"/>
                <a:gd name="connsiteY10" fmla="*/ 190499 h 1865733"/>
                <a:gd name="connsiteX11" fmla="*/ 1414273 w 1549528"/>
                <a:gd name="connsiteY11" fmla="*/ 186689 h 1865733"/>
                <a:gd name="connsiteX12" fmla="*/ 1530478 w 1549528"/>
                <a:gd name="connsiteY12" fmla="*/ 97154 h 1865733"/>
                <a:gd name="connsiteX13" fmla="*/ 1549528 w 1549528"/>
                <a:gd name="connsiteY13" fmla="*/ 0 h 1865733"/>
                <a:gd name="connsiteX14" fmla="*/ 1505713 w 1549528"/>
                <a:gd name="connsiteY14" fmla="*/ 57150 h 1865733"/>
                <a:gd name="connsiteX15" fmla="*/ 1486663 w 1549528"/>
                <a:gd name="connsiteY15" fmla="*/ 354330 h 1865733"/>
                <a:gd name="connsiteX16" fmla="*/ 1471424 w 1549528"/>
                <a:gd name="connsiteY16" fmla="*/ 651509 h 1865733"/>
                <a:gd name="connsiteX17" fmla="*/ 1080120 w 1549528"/>
                <a:gd name="connsiteY17" fmla="*/ 929629 h 1865733"/>
                <a:gd name="connsiteX18" fmla="*/ 1080120 w 1549528"/>
                <a:gd name="connsiteY18" fmla="*/ 1865733 h 1865733"/>
                <a:gd name="connsiteX19" fmla="*/ 0 w 1549528"/>
                <a:gd name="connsiteY19" fmla="*/ 1865733 h 1865733"/>
                <a:gd name="connsiteX20" fmla="*/ 481584 w 1549528"/>
                <a:gd name="connsiteY20" fmla="*/ 417565 h 1865733"/>
                <a:gd name="connsiteX0" fmla="*/ 481584 w 1612393"/>
                <a:gd name="connsiteY0" fmla="*/ 417565 h 1865733"/>
                <a:gd name="connsiteX1" fmla="*/ 650369 w 1612393"/>
                <a:gd name="connsiteY1" fmla="*/ 401954 h 1865733"/>
                <a:gd name="connsiteX2" fmla="*/ 709424 w 1612393"/>
                <a:gd name="connsiteY2" fmla="*/ 356234 h 1865733"/>
                <a:gd name="connsiteX3" fmla="*/ 762764 w 1612393"/>
                <a:gd name="connsiteY3" fmla="*/ 384809 h 1865733"/>
                <a:gd name="connsiteX4" fmla="*/ 878969 w 1612393"/>
                <a:gd name="connsiteY4" fmla="*/ 375284 h 1865733"/>
                <a:gd name="connsiteX5" fmla="*/ 955169 w 1612393"/>
                <a:gd name="connsiteY5" fmla="*/ 396239 h 1865733"/>
                <a:gd name="connsiteX6" fmla="*/ 1044704 w 1612393"/>
                <a:gd name="connsiteY6" fmla="*/ 339089 h 1865733"/>
                <a:gd name="connsiteX7" fmla="*/ 1143764 w 1612393"/>
                <a:gd name="connsiteY7" fmla="*/ 371474 h 1865733"/>
                <a:gd name="connsiteX8" fmla="*/ 1210439 w 1612393"/>
                <a:gd name="connsiteY8" fmla="*/ 342899 h 1865733"/>
                <a:gd name="connsiteX9" fmla="*/ 1218059 w 1612393"/>
                <a:gd name="connsiteY9" fmla="*/ 217169 h 1865733"/>
                <a:gd name="connsiteX10" fmla="*/ 1330453 w 1612393"/>
                <a:gd name="connsiteY10" fmla="*/ 190499 h 1865733"/>
                <a:gd name="connsiteX11" fmla="*/ 1414273 w 1612393"/>
                <a:gd name="connsiteY11" fmla="*/ 186689 h 1865733"/>
                <a:gd name="connsiteX12" fmla="*/ 1530478 w 1612393"/>
                <a:gd name="connsiteY12" fmla="*/ 97154 h 1865733"/>
                <a:gd name="connsiteX13" fmla="*/ 1549528 w 1612393"/>
                <a:gd name="connsiteY13" fmla="*/ 0 h 1865733"/>
                <a:gd name="connsiteX14" fmla="*/ 1505713 w 1612393"/>
                <a:gd name="connsiteY14" fmla="*/ 57150 h 1865733"/>
                <a:gd name="connsiteX15" fmla="*/ 1612393 w 1612393"/>
                <a:gd name="connsiteY15" fmla="*/ 0 h 1865733"/>
                <a:gd name="connsiteX16" fmla="*/ 1471424 w 1612393"/>
                <a:gd name="connsiteY16" fmla="*/ 651509 h 1865733"/>
                <a:gd name="connsiteX17" fmla="*/ 1080120 w 1612393"/>
                <a:gd name="connsiteY17" fmla="*/ 929629 h 1865733"/>
                <a:gd name="connsiteX18" fmla="*/ 1080120 w 1612393"/>
                <a:gd name="connsiteY18" fmla="*/ 1865733 h 1865733"/>
                <a:gd name="connsiteX19" fmla="*/ 0 w 1612393"/>
                <a:gd name="connsiteY19" fmla="*/ 1865733 h 1865733"/>
                <a:gd name="connsiteX20" fmla="*/ 481584 w 1612393"/>
                <a:gd name="connsiteY20" fmla="*/ 417565 h 1865733"/>
                <a:gd name="connsiteX0" fmla="*/ 481584 w 1648588"/>
                <a:gd name="connsiteY0" fmla="*/ 417565 h 1865733"/>
                <a:gd name="connsiteX1" fmla="*/ 650369 w 1648588"/>
                <a:gd name="connsiteY1" fmla="*/ 401954 h 1865733"/>
                <a:gd name="connsiteX2" fmla="*/ 709424 w 1648588"/>
                <a:gd name="connsiteY2" fmla="*/ 356234 h 1865733"/>
                <a:gd name="connsiteX3" fmla="*/ 762764 w 1648588"/>
                <a:gd name="connsiteY3" fmla="*/ 384809 h 1865733"/>
                <a:gd name="connsiteX4" fmla="*/ 878969 w 1648588"/>
                <a:gd name="connsiteY4" fmla="*/ 375284 h 1865733"/>
                <a:gd name="connsiteX5" fmla="*/ 955169 w 1648588"/>
                <a:gd name="connsiteY5" fmla="*/ 396239 h 1865733"/>
                <a:gd name="connsiteX6" fmla="*/ 1044704 w 1648588"/>
                <a:gd name="connsiteY6" fmla="*/ 339089 h 1865733"/>
                <a:gd name="connsiteX7" fmla="*/ 1143764 w 1648588"/>
                <a:gd name="connsiteY7" fmla="*/ 371474 h 1865733"/>
                <a:gd name="connsiteX8" fmla="*/ 1210439 w 1648588"/>
                <a:gd name="connsiteY8" fmla="*/ 342899 h 1865733"/>
                <a:gd name="connsiteX9" fmla="*/ 1218059 w 1648588"/>
                <a:gd name="connsiteY9" fmla="*/ 217169 h 1865733"/>
                <a:gd name="connsiteX10" fmla="*/ 1330453 w 1648588"/>
                <a:gd name="connsiteY10" fmla="*/ 190499 h 1865733"/>
                <a:gd name="connsiteX11" fmla="*/ 1414273 w 1648588"/>
                <a:gd name="connsiteY11" fmla="*/ 186689 h 1865733"/>
                <a:gd name="connsiteX12" fmla="*/ 1530478 w 1648588"/>
                <a:gd name="connsiteY12" fmla="*/ 97154 h 1865733"/>
                <a:gd name="connsiteX13" fmla="*/ 1549528 w 1648588"/>
                <a:gd name="connsiteY13" fmla="*/ 0 h 1865733"/>
                <a:gd name="connsiteX14" fmla="*/ 1505713 w 1648588"/>
                <a:gd name="connsiteY14" fmla="*/ 57150 h 1865733"/>
                <a:gd name="connsiteX15" fmla="*/ 1648588 w 1648588"/>
                <a:gd name="connsiteY15" fmla="*/ 41910 h 1865733"/>
                <a:gd name="connsiteX16" fmla="*/ 1471424 w 1648588"/>
                <a:gd name="connsiteY16" fmla="*/ 651509 h 1865733"/>
                <a:gd name="connsiteX17" fmla="*/ 1080120 w 1648588"/>
                <a:gd name="connsiteY17" fmla="*/ 929629 h 1865733"/>
                <a:gd name="connsiteX18" fmla="*/ 1080120 w 1648588"/>
                <a:gd name="connsiteY18" fmla="*/ 1865733 h 1865733"/>
                <a:gd name="connsiteX19" fmla="*/ 0 w 1648588"/>
                <a:gd name="connsiteY19" fmla="*/ 1865733 h 1865733"/>
                <a:gd name="connsiteX20" fmla="*/ 481584 w 1648588"/>
                <a:gd name="connsiteY20" fmla="*/ 417565 h 1865733"/>
                <a:gd name="connsiteX0" fmla="*/ 481584 w 1648588"/>
                <a:gd name="connsiteY0" fmla="*/ 417565 h 1865733"/>
                <a:gd name="connsiteX1" fmla="*/ 650369 w 1648588"/>
                <a:gd name="connsiteY1" fmla="*/ 401954 h 1865733"/>
                <a:gd name="connsiteX2" fmla="*/ 709424 w 1648588"/>
                <a:gd name="connsiteY2" fmla="*/ 356234 h 1865733"/>
                <a:gd name="connsiteX3" fmla="*/ 762764 w 1648588"/>
                <a:gd name="connsiteY3" fmla="*/ 384809 h 1865733"/>
                <a:gd name="connsiteX4" fmla="*/ 878969 w 1648588"/>
                <a:gd name="connsiteY4" fmla="*/ 375284 h 1865733"/>
                <a:gd name="connsiteX5" fmla="*/ 955169 w 1648588"/>
                <a:gd name="connsiteY5" fmla="*/ 396239 h 1865733"/>
                <a:gd name="connsiteX6" fmla="*/ 1044704 w 1648588"/>
                <a:gd name="connsiteY6" fmla="*/ 339089 h 1865733"/>
                <a:gd name="connsiteX7" fmla="*/ 1143764 w 1648588"/>
                <a:gd name="connsiteY7" fmla="*/ 371474 h 1865733"/>
                <a:gd name="connsiteX8" fmla="*/ 1210439 w 1648588"/>
                <a:gd name="connsiteY8" fmla="*/ 342899 h 1865733"/>
                <a:gd name="connsiteX9" fmla="*/ 1218059 w 1648588"/>
                <a:gd name="connsiteY9" fmla="*/ 217169 h 1865733"/>
                <a:gd name="connsiteX10" fmla="*/ 1330453 w 1648588"/>
                <a:gd name="connsiteY10" fmla="*/ 190499 h 1865733"/>
                <a:gd name="connsiteX11" fmla="*/ 1414273 w 1648588"/>
                <a:gd name="connsiteY11" fmla="*/ 186689 h 1865733"/>
                <a:gd name="connsiteX12" fmla="*/ 1530478 w 1648588"/>
                <a:gd name="connsiteY12" fmla="*/ 97154 h 1865733"/>
                <a:gd name="connsiteX13" fmla="*/ 1549528 w 1648588"/>
                <a:gd name="connsiteY13" fmla="*/ 0 h 1865733"/>
                <a:gd name="connsiteX14" fmla="*/ 1614298 w 1648588"/>
                <a:gd name="connsiteY14" fmla="*/ 9525 h 1865733"/>
                <a:gd name="connsiteX15" fmla="*/ 1648588 w 1648588"/>
                <a:gd name="connsiteY15" fmla="*/ 41910 h 1865733"/>
                <a:gd name="connsiteX16" fmla="*/ 1471424 w 1648588"/>
                <a:gd name="connsiteY16" fmla="*/ 651509 h 1865733"/>
                <a:gd name="connsiteX17" fmla="*/ 1080120 w 1648588"/>
                <a:gd name="connsiteY17" fmla="*/ 929629 h 1865733"/>
                <a:gd name="connsiteX18" fmla="*/ 1080120 w 1648588"/>
                <a:gd name="connsiteY18" fmla="*/ 1865733 h 1865733"/>
                <a:gd name="connsiteX19" fmla="*/ 0 w 1648588"/>
                <a:gd name="connsiteY19" fmla="*/ 1865733 h 1865733"/>
                <a:gd name="connsiteX20" fmla="*/ 481584 w 1648588"/>
                <a:gd name="connsiteY20" fmla="*/ 417565 h 1865733"/>
                <a:gd name="connsiteX0" fmla="*/ 481584 w 1648588"/>
                <a:gd name="connsiteY0" fmla="*/ 417565 h 1865733"/>
                <a:gd name="connsiteX1" fmla="*/ 650369 w 1648588"/>
                <a:gd name="connsiteY1" fmla="*/ 401954 h 1865733"/>
                <a:gd name="connsiteX2" fmla="*/ 709424 w 1648588"/>
                <a:gd name="connsiteY2" fmla="*/ 356234 h 1865733"/>
                <a:gd name="connsiteX3" fmla="*/ 762764 w 1648588"/>
                <a:gd name="connsiteY3" fmla="*/ 384809 h 1865733"/>
                <a:gd name="connsiteX4" fmla="*/ 878969 w 1648588"/>
                <a:gd name="connsiteY4" fmla="*/ 375284 h 1865733"/>
                <a:gd name="connsiteX5" fmla="*/ 955169 w 1648588"/>
                <a:gd name="connsiteY5" fmla="*/ 396239 h 1865733"/>
                <a:gd name="connsiteX6" fmla="*/ 1044704 w 1648588"/>
                <a:gd name="connsiteY6" fmla="*/ 339089 h 1865733"/>
                <a:gd name="connsiteX7" fmla="*/ 1143764 w 1648588"/>
                <a:gd name="connsiteY7" fmla="*/ 371474 h 1865733"/>
                <a:gd name="connsiteX8" fmla="*/ 1210439 w 1648588"/>
                <a:gd name="connsiteY8" fmla="*/ 342899 h 1865733"/>
                <a:gd name="connsiteX9" fmla="*/ 1218059 w 1648588"/>
                <a:gd name="connsiteY9" fmla="*/ 217169 h 1865733"/>
                <a:gd name="connsiteX10" fmla="*/ 1330453 w 1648588"/>
                <a:gd name="connsiteY10" fmla="*/ 190499 h 1865733"/>
                <a:gd name="connsiteX11" fmla="*/ 1414273 w 1648588"/>
                <a:gd name="connsiteY11" fmla="*/ 186689 h 1865733"/>
                <a:gd name="connsiteX12" fmla="*/ 1530478 w 1648588"/>
                <a:gd name="connsiteY12" fmla="*/ 97154 h 1865733"/>
                <a:gd name="connsiteX13" fmla="*/ 1549528 w 1648588"/>
                <a:gd name="connsiteY13" fmla="*/ 0 h 1865733"/>
                <a:gd name="connsiteX14" fmla="*/ 1614298 w 1648588"/>
                <a:gd name="connsiteY14" fmla="*/ 9525 h 1865733"/>
                <a:gd name="connsiteX15" fmla="*/ 1648588 w 1648588"/>
                <a:gd name="connsiteY15" fmla="*/ 41910 h 1865733"/>
                <a:gd name="connsiteX16" fmla="*/ 1599057 w 1648588"/>
                <a:gd name="connsiteY16" fmla="*/ 201930 h 1865733"/>
                <a:gd name="connsiteX17" fmla="*/ 1471424 w 1648588"/>
                <a:gd name="connsiteY17" fmla="*/ 651509 h 1865733"/>
                <a:gd name="connsiteX18" fmla="*/ 1080120 w 1648588"/>
                <a:gd name="connsiteY18" fmla="*/ 929629 h 1865733"/>
                <a:gd name="connsiteX19" fmla="*/ 1080120 w 1648588"/>
                <a:gd name="connsiteY19" fmla="*/ 1865733 h 1865733"/>
                <a:gd name="connsiteX20" fmla="*/ 0 w 1648588"/>
                <a:gd name="connsiteY20" fmla="*/ 1865733 h 1865733"/>
                <a:gd name="connsiteX21" fmla="*/ 481584 w 1648588"/>
                <a:gd name="connsiteY21" fmla="*/ 417565 h 1865733"/>
                <a:gd name="connsiteX0" fmla="*/ 481584 w 1696212"/>
                <a:gd name="connsiteY0" fmla="*/ 448045 h 1896213"/>
                <a:gd name="connsiteX1" fmla="*/ 650369 w 1696212"/>
                <a:gd name="connsiteY1" fmla="*/ 432434 h 1896213"/>
                <a:gd name="connsiteX2" fmla="*/ 709424 w 1696212"/>
                <a:gd name="connsiteY2" fmla="*/ 386714 h 1896213"/>
                <a:gd name="connsiteX3" fmla="*/ 762764 w 1696212"/>
                <a:gd name="connsiteY3" fmla="*/ 415289 h 1896213"/>
                <a:gd name="connsiteX4" fmla="*/ 878969 w 1696212"/>
                <a:gd name="connsiteY4" fmla="*/ 405764 h 1896213"/>
                <a:gd name="connsiteX5" fmla="*/ 955169 w 1696212"/>
                <a:gd name="connsiteY5" fmla="*/ 426719 h 1896213"/>
                <a:gd name="connsiteX6" fmla="*/ 1044704 w 1696212"/>
                <a:gd name="connsiteY6" fmla="*/ 369569 h 1896213"/>
                <a:gd name="connsiteX7" fmla="*/ 1143764 w 1696212"/>
                <a:gd name="connsiteY7" fmla="*/ 401954 h 1896213"/>
                <a:gd name="connsiteX8" fmla="*/ 1210439 w 1696212"/>
                <a:gd name="connsiteY8" fmla="*/ 373379 h 1896213"/>
                <a:gd name="connsiteX9" fmla="*/ 1218059 w 1696212"/>
                <a:gd name="connsiteY9" fmla="*/ 247649 h 1896213"/>
                <a:gd name="connsiteX10" fmla="*/ 1330453 w 1696212"/>
                <a:gd name="connsiteY10" fmla="*/ 220979 h 1896213"/>
                <a:gd name="connsiteX11" fmla="*/ 1414273 w 1696212"/>
                <a:gd name="connsiteY11" fmla="*/ 217169 h 1896213"/>
                <a:gd name="connsiteX12" fmla="*/ 1530478 w 1696212"/>
                <a:gd name="connsiteY12" fmla="*/ 127634 h 1896213"/>
                <a:gd name="connsiteX13" fmla="*/ 1549528 w 1696212"/>
                <a:gd name="connsiteY13" fmla="*/ 30480 h 1896213"/>
                <a:gd name="connsiteX14" fmla="*/ 1614298 w 1696212"/>
                <a:gd name="connsiteY14" fmla="*/ 40005 h 1896213"/>
                <a:gd name="connsiteX15" fmla="*/ 1648588 w 1696212"/>
                <a:gd name="connsiteY15" fmla="*/ 72390 h 1896213"/>
                <a:gd name="connsiteX16" fmla="*/ 1696212 w 1696212"/>
                <a:gd name="connsiteY16" fmla="*/ 0 h 1896213"/>
                <a:gd name="connsiteX17" fmla="*/ 1471424 w 1696212"/>
                <a:gd name="connsiteY17" fmla="*/ 681989 h 1896213"/>
                <a:gd name="connsiteX18" fmla="*/ 1080120 w 1696212"/>
                <a:gd name="connsiteY18" fmla="*/ 960109 h 1896213"/>
                <a:gd name="connsiteX19" fmla="*/ 1080120 w 1696212"/>
                <a:gd name="connsiteY19" fmla="*/ 1896213 h 1896213"/>
                <a:gd name="connsiteX20" fmla="*/ 0 w 1696212"/>
                <a:gd name="connsiteY20" fmla="*/ 1896213 h 1896213"/>
                <a:gd name="connsiteX21" fmla="*/ 481584 w 1696212"/>
                <a:gd name="connsiteY21" fmla="*/ 448045 h 1896213"/>
                <a:gd name="connsiteX0" fmla="*/ 481584 w 1696212"/>
                <a:gd name="connsiteY0" fmla="*/ 448045 h 1896213"/>
                <a:gd name="connsiteX1" fmla="*/ 650369 w 1696212"/>
                <a:gd name="connsiteY1" fmla="*/ 432434 h 1896213"/>
                <a:gd name="connsiteX2" fmla="*/ 709424 w 1696212"/>
                <a:gd name="connsiteY2" fmla="*/ 386714 h 1896213"/>
                <a:gd name="connsiteX3" fmla="*/ 762764 w 1696212"/>
                <a:gd name="connsiteY3" fmla="*/ 415289 h 1896213"/>
                <a:gd name="connsiteX4" fmla="*/ 878969 w 1696212"/>
                <a:gd name="connsiteY4" fmla="*/ 405764 h 1896213"/>
                <a:gd name="connsiteX5" fmla="*/ 955169 w 1696212"/>
                <a:gd name="connsiteY5" fmla="*/ 426719 h 1896213"/>
                <a:gd name="connsiteX6" fmla="*/ 1044704 w 1696212"/>
                <a:gd name="connsiteY6" fmla="*/ 369569 h 1896213"/>
                <a:gd name="connsiteX7" fmla="*/ 1143764 w 1696212"/>
                <a:gd name="connsiteY7" fmla="*/ 401954 h 1896213"/>
                <a:gd name="connsiteX8" fmla="*/ 1210439 w 1696212"/>
                <a:gd name="connsiteY8" fmla="*/ 373379 h 1896213"/>
                <a:gd name="connsiteX9" fmla="*/ 1218059 w 1696212"/>
                <a:gd name="connsiteY9" fmla="*/ 247649 h 1896213"/>
                <a:gd name="connsiteX10" fmla="*/ 1330453 w 1696212"/>
                <a:gd name="connsiteY10" fmla="*/ 220979 h 1896213"/>
                <a:gd name="connsiteX11" fmla="*/ 1414273 w 1696212"/>
                <a:gd name="connsiteY11" fmla="*/ 217169 h 1896213"/>
                <a:gd name="connsiteX12" fmla="*/ 1530478 w 1696212"/>
                <a:gd name="connsiteY12" fmla="*/ 127634 h 1896213"/>
                <a:gd name="connsiteX13" fmla="*/ 1549528 w 1696212"/>
                <a:gd name="connsiteY13" fmla="*/ 30480 h 1896213"/>
                <a:gd name="connsiteX14" fmla="*/ 1614298 w 1696212"/>
                <a:gd name="connsiteY14" fmla="*/ 40005 h 1896213"/>
                <a:gd name="connsiteX15" fmla="*/ 1648588 w 1696212"/>
                <a:gd name="connsiteY15" fmla="*/ 72390 h 1896213"/>
                <a:gd name="connsiteX16" fmla="*/ 1696212 w 1696212"/>
                <a:gd name="connsiteY16" fmla="*/ 0 h 1896213"/>
                <a:gd name="connsiteX17" fmla="*/ 1578102 w 1696212"/>
                <a:gd name="connsiteY17" fmla="*/ 356235 h 1896213"/>
                <a:gd name="connsiteX18" fmla="*/ 1471424 w 1696212"/>
                <a:gd name="connsiteY18" fmla="*/ 681989 h 1896213"/>
                <a:gd name="connsiteX19" fmla="*/ 1080120 w 1696212"/>
                <a:gd name="connsiteY19" fmla="*/ 960109 h 1896213"/>
                <a:gd name="connsiteX20" fmla="*/ 1080120 w 1696212"/>
                <a:gd name="connsiteY20" fmla="*/ 1896213 h 1896213"/>
                <a:gd name="connsiteX21" fmla="*/ 0 w 1696212"/>
                <a:gd name="connsiteY21" fmla="*/ 1896213 h 1896213"/>
                <a:gd name="connsiteX22" fmla="*/ 481584 w 1696212"/>
                <a:gd name="connsiteY22" fmla="*/ 448045 h 1896213"/>
                <a:gd name="connsiteX0" fmla="*/ 481584 w 1772412"/>
                <a:gd name="connsiteY0" fmla="*/ 486145 h 1934313"/>
                <a:gd name="connsiteX1" fmla="*/ 650369 w 1772412"/>
                <a:gd name="connsiteY1" fmla="*/ 470534 h 1934313"/>
                <a:gd name="connsiteX2" fmla="*/ 709424 w 1772412"/>
                <a:gd name="connsiteY2" fmla="*/ 424814 h 1934313"/>
                <a:gd name="connsiteX3" fmla="*/ 762764 w 1772412"/>
                <a:gd name="connsiteY3" fmla="*/ 453389 h 1934313"/>
                <a:gd name="connsiteX4" fmla="*/ 878969 w 1772412"/>
                <a:gd name="connsiteY4" fmla="*/ 443864 h 1934313"/>
                <a:gd name="connsiteX5" fmla="*/ 955169 w 1772412"/>
                <a:gd name="connsiteY5" fmla="*/ 464819 h 1934313"/>
                <a:gd name="connsiteX6" fmla="*/ 1044704 w 1772412"/>
                <a:gd name="connsiteY6" fmla="*/ 407669 h 1934313"/>
                <a:gd name="connsiteX7" fmla="*/ 1143764 w 1772412"/>
                <a:gd name="connsiteY7" fmla="*/ 440054 h 1934313"/>
                <a:gd name="connsiteX8" fmla="*/ 1210439 w 1772412"/>
                <a:gd name="connsiteY8" fmla="*/ 411479 h 1934313"/>
                <a:gd name="connsiteX9" fmla="*/ 1218059 w 1772412"/>
                <a:gd name="connsiteY9" fmla="*/ 285749 h 1934313"/>
                <a:gd name="connsiteX10" fmla="*/ 1330453 w 1772412"/>
                <a:gd name="connsiteY10" fmla="*/ 259079 h 1934313"/>
                <a:gd name="connsiteX11" fmla="*/ 1414273 w 1772412"/>
                <a:gd name="connsiteY11" fmla="*/ 255269 h 1934313"/>
                <a:gd name="connsiteX12" fmla="*/ 1530478 w 1772412"/>
                <a:gd name="connsiteY12" fmla="*/ 165734 h 1934313"/>
                <a:gd name="connsiteX13" fmla="*/ 1549528 w 1772412"/>
                <a:gd name="connsiteY13" fmla="*/ 68580 h 1934313"/>
                <a:gd name="connsiteX14" fmla="*/ 1614298 w 1772412"/>
                <a:gd name="connsiteY14" fmla="*/ 78105 h 1934313"/>
                <a:gd name="connsiteX15" fmla="*/ 1648588 w 1772412"/>
                <a:gd name="connsiteY15" fmla="*/ 110490 h 1934313"/>
                <a:gd name="connsiteX16" fmla="*/ 1696212 w 1772412"/>
                <a:gd name="connsiteY16" fmla="*/ 38100 h 1934313"/>
                <a:gd name="connsiteX17" fmla="*/ 1772412 w 1772412"/>
                <a:gd name="connsiteY17" fmla="*/ 0 h 1934313"/>
                <a:gd name="connsiteX18" fmla="*/ 1471424 w 1772412"/>
                <a:gd name="connsiteY18" fmla="*/ 720089 h 1934313"/>
                <a:gd name="connsiteX19" fmla="*/ 1080120 w 1772412"/>
                <a:gd name="connsiteY19" fmla="*/ 998209 h 1934313"/>
                <a:gd name="connsiteX20" fmla="*/ 1080120 w 1772412"/>
                <a:gd name="connsiteY20" fmla="*/ 1934313 h 1934313"/>
                <a:gd name="connsiteX21" fmla="*/ 0 w 1772412"/>
                <a:gd name="connsiteY21" fmla="*/ 1934313 h 1934313"/>
                <a:gd name="connsiteX22" fmla="*/ 481584 w 1772412"/>
                <a:gd name="connsiteY22" fmla="*/ 486145 h 1934313"/>
                <a:gd name="connsiteX0" fmla="*/ 481584 w 1772412"/>
                <a:gd name="connsiteY0" fmla="*/ 486145 h 1934313"/>
                <a:gd name="connsiteX1" fmla="*/ 650369 w 1772412"/>
                <a:gd name="connsiteY1" fmla="*/ 470534 h 1934313"/>
                <a:gd name="connsiteX2" fmla="*/ 709424 w 1772412"/>
                <a:gd name="connsiteY2" fmla="*/ 424814 h 1934313"/>
                <a:gd name="connsiteX3" fmla="*/ 762764 w 1772412"/>
                <a:gd name="connsiteY3" fmla="*/ 453389 h 1934313"/>
                <a:gd name="connsiteX4" fmla="*/ 878969 w 1772412"/>
                <a:gd name="connsiteY4" fmla="*/ 443864 h 1934313"/>
                <a:gd name="connsiteX5" fmla="*/ 955169 w 1772412"/>
                <a:gd name="connsiteY5" fmla="*/ 464819 h 1934313"/>
                <a:gd name="connsiteX6" fmla="*/ 1044704 w 1772412"/>
                <a:gd name="connsiteY6" fmla="*/ 407669 h 1934313"/>
                <a:gd name="connsiteX7" fmla="*/ 1143764 w 1772412"/>
                <a:gd name="connsiteY7" fmla="*/ 440054 h 1934313"/>
                <a:gd name="connsiteX8" fmla="*/ 1210439 w 1772412"/>
                <a:gd name="connsiteY8" fmla="*/ 411479 h 1934313"/>
                <a:gd name="connsiteX9" fmla="*/ 1218059 w 1772412"/>
                <a:gd name="connsiteY9" fmla="*/ 285749 h 1934313"/>
                <a:gd name="connsiteX10" fmla="*/ 1330453 w 1772412"/>
                <a:gd name="connsiteY10" fmla="*/ 259079 h 1934313"/>
                <a:gd name="connsiteX11" fmla="*/ 1414273 w 1772412"/>
                <a:gd name="connsiteY11" fmla="*/ 255269 h 1934313"/>
                <a:gd name="connsiteX12" fmla="*/ 1530478 w 1772412"/>
                <a:gd name="connsiteY12" fmla="*/ 165734 h 1934313"/>
                <a:gd name="connsiteX13" fmla="*/ 1549528 w 1772412"/>
                <a:gd name="connsiteY13" fmla="*/ 68580 h 1934313"/>
                <a:gd name="connsiteX14" fmla="*/ 1614298 w 1772412"/>
                <a:gd name="connsiteY14" fmla="*/ 78105 h 1934313"/>
                <a:gd name="connsiteX15" fmla="*/ 1648588 w 1772412"/>
                <a:gd name="connsiteY15" fmla="*/ 110490 h 1934313"/>
                <a:gd name="connsiteX16" fmla="*/ 1696212 w 1772412"/>
                <a:gd name="connsiteY16" fmla="*/ 38100 h 1934313"/>
                <a:gd name="connsiteX17" fmla="*/ 1772412 w 1772412"/>
                <a:gd name="connsiteY17" fmla="*/ 0 h 1934313"/>
                <a:gd name="connsiteX18" fmla="*/ 1652397 w 1772412"/>
                <a:gd name="connsiteY18" fmla="*/ 295275 h 1934313"/>
                <a:gd name="connsiteX19" fmla="*/ 1471424 w 1772412"/>
                <a:gd name="connsiteY19" fmla="*/ 720089 h 1934313"/>
                <a:gd name="connsiteX20" fmla="*/ 1080120 w 1772412"/>
                <a:gd name="connsiteY20" fmla="*/ 998209 h 1934313"/>
                <a:gd name="connsiteX21" fmla="*/ 1080120 w 1772412"/>
                <a:gd name="connsiteY21" fmla="*/ 1934313 h 1934313"/>
                <a:gd name="connsiteX22" fmla="*/ 0 w 1772412"/>
                <a:gd name="connsiteY22" fmla="*/ 1934313 h 1934313"/>
                <a:gd name="connsiteX23" fmla="*/ 481584 w 1772412"/>
                <a:gd name="connsiteY23" fmla="*/ 486145 h 1934313"/>
                <a:gd name="connsiteX0" fmla="*/ 481584 w 1772412"/>
                <a:gd name="connsiteY0" fmla="*/ 575680 h 2023848"/>
                <a:gd name="connsiteX1" fmla="*/ 650369 w 1772412"/>
                <a:gd name="connsiteY1" fmla="*/ 560069 h 2023848"/>
                <a:gd name="connsiteX2" fmla="*/ 709424 w 1772412"/>
                <a:gd name="connsiteY2" fmla="*/ 514349 h 2023848"/>
                <a:gd name="connsiteX3" fmla="*/ 762764 w 1772412"/>
                <a:gd name="connsiteY3" fmla="*/ 542924 h 2023848"/>
                <a:gd name="connsiteX4" fmla="*/ 878969 w 1772412"/>
                <a:gd name="connsiteY4" fmla="*/ 533399 h 2023848"/>
                <a:gd name="connsiteX5" fmla="*/ 955169 w 1772412"/>
                <a:gd name="connsiteY5" fmla="*/ 554354 h 2023848"/>
                <a:gd name="connsiteX6" fmla="*/ 1044704 w 1772412"/>
                <a:gd name="connsiteY6" fmla="*/ 497204 h 2023848"/>
                <a:gd name="connsiteX7" fmla="*/ 1143764 w 1772412"/>
                <a:gd name="connsiteY7" fmla="*/ 529589 h 2023848"/>
                <a:gd name="connsiteX8" fmla="*/ 1210439 w 1772412"/>
                <a:gd name="connsiteY8" fmla="*/ 501014 h 2023848"/>
                <a:gd name="connsiteX9" fmla="*/ 1218059 w 1772412"/>
                <a:gd name="connsiteY9" fmla="*/ 375284 h 2023848"/>
                <a:gd name="connsiteX10" fmla="*/ 1330453 w 1772412"/>
                <a:gd name="connsiteY10" fmla="*/ 348614 h 2023848"/>
                <a:gd name="connsiteX11" fmla="*/ 1414273 w 1772412"/>
                <a:gd name="connsiteY11" fmla="*/ 344804 h 2023848"/>
                <a:gd name="connsiteX12" fmla="*/ 1530478 w 1772412"/>
                <a:gd name="connsiteY12" fmla="*/ 255269 h 2023848"/>
                <a:gd name="connsiteX13" fmla="*/ 1549528 w 1772412"/>
                <a:gd name="connsiteY13" fmla="*/ 158115 h 2023848"/>
                <a:gd name="connsiteX14" fmla="*/ 1614298 w 1772412"/>
                <a:gd name="connsiteY14" fmla="*/ 167640 h 2023848"/>
                <a:gd name="connsiteX15" fmla="*/ 1648588 w 1772412"/>
                <a:gd name="connsiteY15" fmla="*/ 200025 h 2023848"/>
                <a:gd name="connsiteX16" fmla="*/ 1696212 w 1772412"/>
                <a:gd name="connsiteY16" fmla="*/ 127635 h 2023848"/>
                <a:gd name="connsiteX17" fmla="*/ 1772412 w 1772412"/>
                <a:gd name="connsiteY17" fmla="*/ 89535 h 2023848"/>
                <a:gd name="connsiteX18" fmla="*/ 1770507 w 1772412"/>
                <a:gd name="connsiteY18" fmla="*/ 0 h 2023848"/>
                <a:gd name="connsiteX19" fmla="*/ 1471424 w 1772412"/>
                <a:gd name="connsiteY19" fmla="*/ 809624 h 2023848"/>
                <a:gd name="connsiteX20" fmla="*/ 1080120 w 1772412"/>
                <a:gd name="connsiteY20" fmla="*/ 1087744 h 2023848"/>
                <a:gd name="connsiteX21" fmla="*/ 1080120 w 1772412"/>
                <a:gd name="connsiteY21" fmla="*/ 2023848 h 2023848"/>
                <a:gd name="connsiteX22" fmla="*/ 0 w 1772412"/>
                <a:gd name="connsiteY22" fmla="*/ 2023848 h 2023848"/>
                <a:gd name="connsiteX23" fmla="*/ 481584 w 1772412"/>
                <a:gd name="connsiteY23" fmla="*/ 575680 h 2023848"/>
                <a:gd name="connsiteX0" fmla="*/ 481584 w 1772412"/>
                <a:gd name="connsiteY0" fmla="*/ 575680 h 2023848"/>
                <a:gd name="connsiteX1" fmla="*/ 650369 w 1772412"/>
                <a:gd name="connsiteY1" fmla="*/ 560069 h 2023848"/>
                <a:gd name="connsiteX2" fmla="*/ 709424 w 1772412"/>
                <a:gd name="connsiteY2" fmla="*/ 514349 h 2023848"/>
                <a:gd name="connsiteX3" fmla="*/ 762764 w 1772412"/>
                <a:gd name="connsiteY3" fmla="*/ 542924 h 2023848"/>
                <a:gd name="connsiteX4" fmla="*/ 878969 w 1772412"/>
                <a:gd name="connsiteY4" fmla="*/ 533399 h 2023848"/>
                <a:gd name="connsiteX5" fmla="*/ 955169 w 1772412"/>
                <a:gd name="connsiteY5" fmla="*/ 554354 h 2023848"/>
                <a:gd name="connsiteX6" fmla="*/ 1044704 w 1772412"/>
                <a:gd name="connsiteY6" fmla="*/ 497204 h 2023848"/>
                <a:gd name="connsiteX7" fmla="*/ 1143764 w 1772412"/>
                <a:gd name="connsiteY7" fmla="*/ 529589 h 2023848"/>
                <a:gd name="connsiteX8" fmla="*/ 1210439 w 1772412"/>
                <a:gd name="connsiteY8" fmla="*/ 501014 h 2023848"/>
                <a:gd name="connsiteX9" fmla="*/ 1218059 w 1772412"/>
                <a:gd name="connsiteY9" fmla="*/ 375284 h 2023848"/>
                <a:gd name="connsiteX10" fmla="*/ 1330453 w 1772412"/>
                <a:gd name="connsiteY10" fmla="*/ 348614 h 2023848"/>
                <a:gd name="connsiteX11" fmla="*/ 1414273 w 1772412"/>
                <a:gd name="connsiteY11" fmla="*/ 344804 h 2023848"/>
                <a:gd name="connsiteX12" fmla="*/ 1530478 w 1772412"/>
                <a:gd name="connsiteY12" fmla="*/ 255269 h 2023848"/>
                <a:gd name="connsiteX13" fmla="*/ 1549528 w 1772412"/>
                <a:gd name="connsiteY13" fmla="*/ 158115 h 2023848"/>
                <a:gd name="connsiteX14" fmla="*/ 1614298 w 1772412"/>
                <a:gd name="connsiteY14" fmla="*/ 167640 h 2023848"/>
                <a:gd name="connsiteX15" fmla="*/ 1648588 w 1772412"/>
                <a:gd name="connsiteY15" fmla="*/ 200025 h 2023848"/>
                <a:gd name="connsiteX16" fmla="*/ 1696212 w 1772412"/>
                <a:gd name="connsiteY16" fmla="*/ 127635 h 2023848"/>
                <a:gd name="connsiteX17" fmla="*/ 1772412 w 1772412"/>
                <a:gd name="connsiteY17" fmla="*/ 89535 h 2023848"/>
                <a:gd name="connsiteX18" fmla="*/ 1770507 w 1772412"/>
                <a:gd name="connsiteY18" fmla="*/ 0 h 2023848"/>
                <a:gd name="connsiteX19" fmla="*/ 1635252 w 1772412"/>
                <a:gd name="connsiteY19" fmla="*/ 358140 h 2023848"/>
                <a:gd name="connsiteX20" fmla="*/ 1471424 w 1772412"/>
                <a:gd name="connsiteY20" fmla="*/ 809624 h 2023848"/>
                <a:gd name="connsiteX21" fmla="*/ 1080120 w 1772412"/>
                <a:gd name="connsiteY21" fmla="*/ 1087744 h 2023848"/>
                <a:gd name="connsiteX22" fmla="*/ 1080120 w 1772412"/>
                <a:gd name="connsiteY22" fmla="*/ 2023848 h 2023848"/>
                <a:gd name="connsiteX23" fmla="*/ 0 w 1772412"/>
                <a:gd name="connsiteY23" fmla="*/ 2023848 h 2023848"/>
                <a:gd name="connsiteX24" fmla="*/ 481584 w 1772412"/>
                <a:gd name="connsiteY24" fmla="*/ 575680 h 2023848"/>
                <a:gd name="connsiteX0" fmla="*/ 481584 w 1802899"/>
                <a:gd name="connsiteY0" fmla="*/ 680465 h 2128633"/>
                <a:gd name="connsiteX1" fmla="*/ 650369 w 1802899"/>
                <a:gd name="connsiteY1" fmla="*/ 664854 h 2128633"/>
                <a:gd name="connsiteX2" fmla="*/ 709424 w 1802899"/>
                <a:gd name="connsiteY2" fmla="*/ 619134 h 2128633"/>
                <a:gd name="connsiteX3" fmla="*/ 762764 w 1802899"/>
                <a:gd name="connsiteY3" fmla="*/ 647709 h 2128633"/>
                <a:gd name="connsiteX4" fmla="*/ 878969 w 1802899"/>
                <a:gd name="connsiteY4" fmla="*/ 638184 h 2128633"/>
                <a:gd name="connsiteX5" fmla="*/ 955169 w 1802899"/>
                <a:gd name="connsiteY5" fmla="*/ 659139 h 2128633"/>
                <a:gd name="connsiteX6" fmla="*/ 1044704 w 1802899"/>
                <a:gd name="connsiteY6" fmla="*/ 601989 h 2128633"/>
                <a:gd name="connsiteX7" fmla="*/ 1143764 w 1802899"/>
                <a:gd name="connsiteY7" fmla="*/ 634374 h 2128633"/>
                <a:gd name="connsiteX8" fmla="*/ 1210439 w 1802899"/>
                <a:gd name="connsiteY8" fmla="*/ 605799 h 2128633"/>
                <a:gd name="connsiteX9" fmla="*/ 1218059 w 1802899"/>
                <a:gd name="connsiteY9" fmla="*/ 480069 h 2128633"/>
                <a:gd name="connsiteX10" fmla="*/ 1330453 w 1802899"/>
                <a:gd name="connsiteY10" fmla="*/ 453399 h 2128633"/>
                <a:gd name="connsiteX11" fmla="*/ 1414273 w 1802899"/>
                <a:gd name="connsiteY11" fmla="*/ 449589 h 2128633"/>
                <a:gd name="connsiteX12" fmla="*/ 1530478 w 1802899"/>
                <a:gd name="connsiteY12" fmla="*/ 360054 h 2128633"/>
                <a:gd name="connsiteX13" fmla="*/ 1549528 w 1802899"/>
                <a:gd name="connsiteY13" fmla="*/ 262900 h 2128633"/>
                <a:gd name="connsiteX14" fmla="*/ 1614298 w 1802899"/>
                <a:gd name="connsiteY14" fmla="*/ 272425 h 2128633"/>
                <a:gd name="connsiteX15" fmla="*/ 1648588 w 1802899"/>
                <a:gd name="connsiteY15" fmla="*/ 304810 h 2128633"/>
                <a:gd name="connsiteX16" fmla="*/ 1696212 w 1802899"/>
                <a:gd name="connsiteY16" fmla="*/ 232420 h 2128633"/>
                <a:gd name="connsiteX17" fmla="*/ 1772412 w 1802899"/>
                <a:gd name="connsiteY17" fmla="*/ 194320 h 2128633"/>
                <a:gd name="connsiteX18" fmla="*/ 1770507 w 1802899"/>
                <a:gd name="connsiteY18" fmla="*/ 104785 h 2128633"/>
                <a:gd name="connsiteX19" fmla="*/ 1635252 w 1802899"/>
                <a:gd name="connsiteY19" fmla="*/ 462925 h 2128633"/>
                <a:gd name="connsiteX20" fmla="*/ 1802892 w 1802899"/>
                <a:gd name="connsiteY20" fmla="*/ 10 h 2128633"/>
                <a:gd name="connsiteX21" fmla="*/ 1471424 w 1802899"/>
                <a:gd name="connsiteY21" fmla="*/ 914409 h 2128633"/>
                <a:gd name="connsiteX22" fmla="*/ 1080120 w 1802899"/>
                <a:gd name="connsiteY22" fmla="*/ 1192529 h 2128633"/>
                <a:gd name="connsiteX23" fmla="*/ 1080120 w 1802899"/>
                <a:gd name="connsiteY23" fmla="*/ 2128633 h 2128633"/>
                <a:gd name="connsiteX24" fmla="*/ 0 w 1802899"/>
                <a:gd name="connsiteY24" fmla="*/ 2128633 h 2128633"/>
                <a:gd name="connsiteX25" fmla="*/ 481584 w 1802899"/>
                <a:gd name="connsiteY25" fmla="*/ 680465 h 2128633"/>
                <a:gd name="connsiteX0" fmla="*/ 481584 w 2928368"/>
                <a:gd name="connsiteY0" fmla="*/ 680465 h 2128633"/>
                <a:gd name="connsiteX1" fmla="*/ 650369 w 2928368"/>
                <a:gd name="connsiteY1" fmla="*/ 664854 h 2128633"/>
                <a:gd name="connsiteX2" fmla="*/ 709424 w 2928368"/>
                <a:gd name="connsiteY2" fmla="*/ 619134 h 2128633"/>
                <a:gd name="connsiteX3" fmla="*/ 762764 w 2928368"/>
                <a:gd name="connsiteY3" fmla="*/ 647709 h 2128633"/>
                <a:gd name="connsiteX4" fmla="*/ 878969 w 2928368"/>
                <a:gd name="connsiteY4" fmla="*/ 638184 h 2128633"/>
                <a:gd name="connsiteX5" fmla="*/ 955169 w 2928368"/>
                <a:gd name="connsiteY5" fmla="*/ 659139 h 2128633"/>
                <a:gd name="connsiteX6" fmla="*/ 1044704 w 2928368"/>
                <a:gd name="connsiteY6" fmla="*/ 601989 h 2128633"/>
                <a:gd name="connsiteX7" fmla="*/ 1143764 w 2928368"/>
                <a:gd name="connsiteY7" fmla="*/ 634374 h 2128633"/>
                <a:gd name="connsiteX8" fmla="*/ 1210439 w 2928368"/>
                <a:gd name="connsiteY8" fmla="*/ 605799 h 2128633"/>
                <a:gd name="connsiteX9" fmla="*/ 1218059 w 2928368"/>
                <a:gd name="connsiteY9" fmla="*/ 480069 h 2128633"/>
                <a:gd name="connsiteX10" fmla="*/ 1330453 w 2928368"/>
                <a:gd name="connsiteY10" fmla="*/ 453399 h 2128633"/>
                <a:gd name="connsiteX11" fmla="*/ 1414273 w 2928368"/>
                <a:gd name="connsiteY11" fmla="*/ 449589 h 2128633"/>
                <a:gd name="connsiteX12" fmla="*/ 1530478 w 2928368"/>
                <a:gd name="connsiteY12" fmla="*/ 360054 h 2128633"/>
                <a:gd name="connsiteX13" fmla="*/ 1549528 w 2928368"/>
                <a:gd name="connsiteY13" fmla="*/ 262900 h 2128633"/>
                <a:gd name="connsiteX14" fmla="*/ 1614298 w 2928368"/>
                <a:gd name="connsiteY14" fmla="*/ 272425 h 2128633"/>
                <a:gd name="connsiteX15" fmla="*/ 1648588 w 2928368"/>
                <a:gd name="connsiteY15" fmla="*/ 304810 h 2128633"/>
                <a:gd name="connsiteX16" fmla="*/ 1696212 w 2928368"/>
                <a:gd name="connsiteY16" fmla="*/ 232420 h 2128633"/>
                <a:gd name="connsiteX17" fmla="*/ 1772412 w 2928368"/>
                <a:gd name="connsiteY17" fmla="*/ 194320 h 2128633"/>
                <a:gd name="connsiteX18" fmla="*/ 1770507 w 2928368"/>
                <a:gd name="connsiteY18" fmla="*/ 104785 h 2128633"/>
                <a:gd name="connsiteX19" fmla="*/ 1635252 w 2928368"/>
                <a:gd name="connsiteY19" fmla="*/ 462925 h 2128633"/>
                <a:gd name="connsiteX20" fmla="*/ 1802892 w 2928368"/>
                <a:gd name="connsiteY20" fmla="*/ 10 h 2128633"/>
                <a:gd name="connsiteX21" fmla="*/ 2928368 w 2928368"/>
                <a:gd name="connsiteY21" fmla="*/ 1005849 h 2128633"/>
                <a:gd name="connsiteX22" fmla="*/ 1080120 w 2928368"/>
                <a:gd name="connsiteY22" fmla="*/ 1192529 h 2128633"/>
                <a:gd name="connsiteX23" fmla="*/ 1080120 w 2928368"/>
                <a:gd name="connsiteY23" fmla="*/ 2128633 h 2128633"/>
                <a:gd name="connsiteX24" fmla="*/ 0 w 2928368"/>
                <a:gd name="connsiteY24" fmla="*/ 2128633 h 2128633"/>
                <a:gd name="connsiteX25" fmla="*/ 481584 w 2928368"/>
                <a:gd name="connsiteY25" fmla="*/ 680465 h 2128633"/>
                <a:gd name="connsiteX0" fmla="*/ 481584 w 2928368"/>
                <a:gd name="connsiteY0" fmla="*/ 686932 h 2135100"/>
                <a:gd name="connsiteX1" fmla="*/ 650369 w 2928368"/>
                <a:gd name="connsiteY1" fmla="*/ 671321 h 2135100"/>
                <a:gd name="connsiteX2" fmla="*/ 709424 w 2928368"/>
                <a:gd name="connsiteY2" fmla="*/ 625601 h 2135100"/>
                <a:gd name="connsiteX3" fmla="*/ 762764 w 2928368"/>
                <a:gd name="connsiteY3" fmla="*/ 654176 h 2135100"/>
                <a:gd name="connsiteX4" fmla="*/ 878969 w 2928368"/>
                <a:gd name="connsiteY4" fmla="*/ 644651 h 2135100"/>
                <a:gd name="connsiteX5" fmla="*/ 955169 w 2928368"/>
                <a:gd name="connsiteY5" fmla="*/ 665606 h 2135100"/>
                <a:gd name="connsiteX6" fmla="*/ 1044704 w 2928368"/>
                <a:gd name="connsiteY6" fmla="*/ 608456 h 2135100"/>
                <a:gd name="connsiteX7" fmla="*/ 1143764 w 2928368"/>
                <a:gd name="connsiteY7" fmla="*/ 640841 h 2135100"/>
                <a:gd name="connsiteX8" fmla="*/ 1210439 w 2928368"/>
                <a:gd name="connsiteY8" fmla="*/ 612266 h 2135100"/>
                <a:gd name="connsiteX9" fmla="*/ 1218059 w 2928368"/>
                <a:gd name="connsiteY9" fmla="*/ 486536 h 2135100"/>
                <a:gd name="connsiteX10" fmla="*/ 1330453 w 2928368"/>
                <a:gd name="connsiteY10" fmla="*/ 459866 h 2135100"/>
                <a:gd name="connsiteX11" fmla="*/ 1414273 w 2928368"/>
                <a:gd name="connsiteY11" fmla="*/ 456056 h 2135100"/>
                <a:gd name="connsiteX12" fmla="*/ 1530478 w 2928368"/>
                <a:gd name="connsiteY12" fmla="*/ 366521 h 2135100"/>
                <a:gd name="connsiteX13" fmla="*/ 1549528 w 2928368"/>
                <a:gd name="connsiteY13" fmla="*/ 269367 h 2135100"/>
                <a:gd name="connsiteX14" fmla="*/ 1614298 w 2928368"/>
                <a:gd name="connsiteY14" fmla="*/ 278892 h 2135100"/>
                <a:gd name="connsiteX15" fmla="*/ 1648588 w 2928368"/>
                <a:gd name="connsiteY15" fmla="*/ 311277 h 2135100"/>
                <a:gd name="connsiteX16" fmla="*/ 1696212 w 2928368"/>
                <a:gd name="connsiteY16" fmla="*/ 238887 h 2135100"/>
                <a:gd name="connsiteX17" fmla="*/ 1772412 w 2928368"/>
                <a:gd name="connsiteY17" fmla="*/ 200787 h 2135100"/>
                <a:gd name="connsiteX18" fmla="*/ 1770507 w 2928368"/>
                <a:gd name="connsiteY18" fmla="*/ 111252 h 2135100"/>
                <a:gd name="connsiteX19" fmla="*/ 2653284 w 2928368"/>
                <a:gd name="connsiteY19" fmla="*/ 0 h 2135100"/>
                <a:gd name="connsiteX20" fmla="*/ 1802892 w 2928368"/>
                <a:gd name="connsiteY20" fmla="*/ 6477 h 2135100"/>
                <a:gd name="connsiteX21" fmla="*/ 2928368 w 2928368"/>
                <a:gd name="connsiteY21" fmla="*/ 1012316 h 2135100"/>
                <a:gd name="connsiteX22" fmla="*/ 1080120 w 2928368"/>
                <a:gd name="connsiteY22" fmla="*/ 1198996 h 2135100"/>
                <a:gd name="connsiteX23" fmla="*/ 1080120 w 2928368"/>
                <a:gd name="connsiteY23" fmla="*/ 2135100 h 2135100"/>
                <a:gd name="connsiteX24" fmla="*/ 0 w 2928368"/>
                <a:gd name="connsiteY24" fmla="*/ 2135100 h 2135100"/>
                <a:gd name="connsiteX25" fmla="*/ 481584 w 2928368"/>
                <a:gd name="connsiteY25" fmla="*/ 686932 h 2135100"/>
                <a:gd name="connsiteX0" fmla="*/ 481584 w 2928368"/>
                <a:gd name="connsiteY0" fmla="*/ 810032 h 2258200"/>
                <a:gd name="connsiteX1" fmla="*/ 650369 w 2928368"/>
                <a:gd name="connsiteY1" fmla="*/ 794421 h 2258200"/>
                <a:gd name="connsiteX2" fmla="*/ 709424 w 2928368"/>
                <a:gd name="connsiteY2" fmla="*/ 748701 h 2258200"/>
                <a:gd name="connsiteX3" fmla="*/ 762764 w 2928368"/>
                <a:gd name="connsiteY3" fmla="*/ 777276 h 2258200"/>
                <a:gd name="connsiteX4" fmla="*/ 878969 w 2928368"/>
                <a:gd name="connsiteY4" fmla="*/ 767751 h 2258200"/>
                <a:gd name="connsiteX5" fmla="*/ 955169 w 2928368"/>
                <a:gd name="connsiteY5" fmla="*/ 788706 h 2258200"/>
                <a:gd name="connsiteX6" fmla="*/ 1044704 w 2928368"/>
                <a:gd name="connsiteY6" fmla="*/ 731556 h 2258200"/>
                <a:gd name="connsiteX7" fmla="*/ 1143764 w 2928368"/>
                <a:gd name="connsiteY7" fmla="*/ 763941 h 2258200"/>
                <a:gd name="connsiteX8" fmla="*/ 1210439 w 2928368"/>
                <a:gd name="connsiteY8" fmla="*/ 735366 h 2258200"/>
                <a:gd name="connsiteX9" fmla="*/ 1218059 w 2928368"/>
                <a:gd name="connsiteY9" fmla="*/ 609636 h 2258200"/>
                <a:gd name="connsiteX10" fmla="*/ 1330453 w 2928368"/>
                <a:gd name="connsiteY10" fmla="*/ 582966 h 2258200"/>
                <a:gd name="connsiteX11" fmla="*/ 1414273 w 2928368"/>
                <a:gd name="connsiteY11" fmla="*/ 579156 h 2258200"/>
                <a:gd name="connsiteX12" fmla="*/ 1530478 w 2928368"/>
                <a:gd name="connsiteY12" fmla="*/ 489621 h 2258200"/>
                <a:gd name="connsiteX13" fmla="*/ 1549528 w 2928368"/>
                <a:gd name="connsiteY13" fmla="*/ 392467 h 2258200"/>
                <a:gd name="connsiteX14" fmla="*/ 1614298 w 2928368"/>
                <a:gd name="connsiteY14" fmla="*/ 401992 h 2258200"/>
                <a:gd name="connsiteX15" fmla="*/ 1648588 w 2928368"/>
                <a:gd name="connsiteY15" fmla="*/ 434377 h 2258200"/>
                <a:gd name="connsiteX16" fmla="*/ 1696212 w 2928368"/>
                <a:gd name="connsiteY16" fmla="*/ 361987 h 2258200"/>
                <a:gd name="connsiteX17" fmla="*/ 1772412 w 2928368"/>
                <a:gd name="connsiteY17" fmla="*/ 323887 h 2258200"/>
                <a:gd name="connsiteX18" fmla="*/ 1770507 w 2928368"/>
                <a:gd name="connsiteY18" fmla="*/ 234352 h 2258200"/>
                <a:gd name="connsiteX19" fmla="*/ 2653284 w 2928368"/>
                <a:gd name="connsiteY19" fmla="*/ 123100 h 2258200"/>
                <a:gd name="connsiteX20" fmla="*/ 1890522 w 2928368"/>
                <a:gd name="connsiteY20" fmla="*/ 37 h 2258200"/>
                <a:gd name="connsiteX21" fmla="*/ 2928368 w 2928368"/>
                <a:gd name="connsiteY21" fmla="*/ 1135416 h 2258200"/>
                <a:gd name="connsiteX22" fmla="*/ 1080120 w 2928368"/>
                <a:gd name="connsiteY22" fmla="*/ 1322096 h 2258200"/>
                <a:gd name="connsiteX23" fmla="*/ 1080120 w 2928368"/>
                <a:gd name="connsiteY23" fmla="*/ 2258200 h 2258200"/>
                <a:gd name="connsiteX24" fmla="*/ 0 w 2928368"/>
                <a:gd name="connsiteY24" fmla="*/ 2258200 h 2258200"/>
                <a:gd name="connsiteX25" fmla="*/ 481584 w 2928368"/>
                <a:gd name="connsiteY25" fmla="*/ 810032 h 2258200"/>
                <a:gd name="connsiteX0" fmla="*/ 481584 w 2928368"/>
                <a:gd name="connsiteY0" fmla="*/ 810035 h 2258203"/>
                <a:gd name="connsiteX1" fmla="*/ 650369 w 2928368"/>
                <a:gd name="connsiteY1" fmla="*/ 794424 h 2258203"/>
                <a:gd name="connsiteX2" fmla="*/ 709424 w 2928368"/>
                <a:gd name="connsiteY2" fmla="*/ 748704 h 2258203"/>
                <a:gd name="connsiteX3" fmla="*/ 762764 w 2928368"/>
                <a:gd name="connsiteY3" fmla="*/ 777279 h 2258203"/>
                <a:gd name="connsiteX4" fmla="*/ 878969 w 2928368"/>
                <a:gd name="connsiteY4" fmla="*/ 767754 h 2258203"/>
                <a:gd name="connsiteX5" fmla="*/ 955169 w 2928368"/>
                <a:gd name="connsiteY5" fmla="*/ 788709 h 2258203"/>
                <a:gd name="connsiteX6" fmla="*/ 1044704 w 2928368"/>
                <a:gd name="connsiteY6" fmla="*/ 731559 h 2258203"/>
                <a:gd name="connsiteX7" fmla="*/ 1143764 w 2928368"/>
                <a:gd name="connsiteY7" fmla="*/ 763944 h 2258203"/>
                <a:gd name="connsiteX8" fmla="*/ 1210439 w 2928368"/>
                <a:gd name="connsiteY8" fmla="*/ 735369 h 2258203"/>
                <a:gd name="connsiteX9" fmla="*/ 1218059 w 2928368"/>
                <a:gd name="connsiteY9" fmla="*/ 609639 h 2258203"/>
                <a:gd name="connsiteX10" fmla="*/ 1330453 w 2928368"/>
                <a:gd name="connsiteY10" fmla="*/ 582969 h 2258203"/>
                <a:gd name="connsiteX11" fmla="*/ 1414273 w 2928368"/>
                <a:gd name="connsiteY11" fmla="*/ 579159 h 2258203"/>
                <a:gd name="connsiteX12" fmla="*/ 1530478 w 2928368"/>
                <a:gd name="connsiteY12" fmla="*/ 489624 h 2258203"/>
                <a:gd name="connsiteX13" fmla="*/ 1549528 w 2928368"/>
                <a:gd name="connsiteY13" fmla="*/ 392470 h 2258203"/>
                <a:gd name="connsiteX14" fmla="*/ 1614298 w 2928368"/>
                <a:gd name="connsiteY14" fmla="*/ 401995 h 2258203"/>
                <a:gd name="connsiteX15" fmla="*/ 1648588 w 2928368"/>
                <a:gd name="connsiteY15" fmla="*/ 434380 h 2258203"/>
                <a:gd name="connsiteX16" fmla="*/ 1696212 w 2928368"/>
                <a:gd name="connsiteY16" fmla="*/ 361990 h 2258203"/>
                <a:gd name="connsiteX17" fmla="*/ 1772412 w 2928368"/>
                <a:gd name="connsiteY17" fmla="*/ 323890 h 2258203"/>
                <a:gd name="connsiteX18" fmla="*/ 1770507 w 2928368"/>
                <a:gd name="connsiteY18" fmla="*/ 234355 h 2258203"/>
                <a:gd name="connsiteX19" fmla="*/ 1792224 w 2928368"/>
                <a:gd name="connsiteY19" fmla="*/ 111673 h 2258203"/>
                <a:gd name="connsiteX20" fmla="*/ 1890522 w 2928368"/>
                <a:gd name="connsiteY20" fmla="*/ 40 h 2258203"/>
                <a:gd name="connsiteX21" fmla="*/ 2928368 w 2928368"/>
                <a:gd name="connsiteY21" fmla="*/ 1135419 h 2258203"/>
                <a:gd name="connsiteX22" fmla="*/ 1080120 w 2928368"/>
                <a:gd name="connsiteY22" fmla="*/ 1322099 h 2258203"/>
                <a:gd name="connsiteX23" fmla="*/ 1080120 w 2928368"/>
                <a:gd name="connsiteY23" fmla="*/ 2258203 h 2258203"/>
                <a:gd name="connsiteX24" fmla="*/ 0 w 2928368"/>
                <a:gd name="connsiteY24" fmla="*/ 2258203 h 2258203"/>
                <a:gd name="connsiteX25" fmla="*/ 481584 w 2928368"/>
                <a:gd name="connsiteY25" fmla="*/ 810035 h 2258203"/>
                <a:gd name="connsiteX0" fmla="*/ 481584 w 2928368"/>
                <a:gd name="connsiteY0" fmla="*/ 810035 h 2258203"/>
                <a:gd name="connsiteX1" fmla="*/ 650369 w 2928368"/>
                <a:gd name="connsiteY1" fmla="*/ 794424 h 2258203"/>
                <a:gd name="connsiteX2" fmla="*/ 709424 w 2928368"/>
                <a:gd name="connsiteY2" fmla="*/ 748704 h 2258203"/>
                <a:gd name="connsiteX3" fmla="*/ 762764 w 2928368"/>
                <a:gd name="connsiteY3" fmla="*/ 777279 h 2258203"/>
                <a:gd name="connsiteX4" fmla="*/ 878969 w 2928368"/>
                <a:gd name="connsiteY4" fmla="*/ 767754 h 2258203"/>
                <a:gd name="connsiteX5" fmla="*/ 955169 w 2928368"/>
                <a:gd name="connsiteY5" fmla="*/ 788709 h 2258203"/>
                <a:gd name="connsiteX6" fmla="*/ 1044704 w 2928368"/>
                <a:gd name="connsiteY6" fmla="*/ 731559 h 2258203"/>
                <a:gd name="connsiteX7" fmla="*/ 1143764 w 2928368"/>
                <a:gd name="connsiteY7" fmla="*/ 763944 h 2258203"/>
                <a:gd name="connsiteX8" fmla="*/ 1210439 w 2928368"/>
                <a:gd name="connsiteY8" fmla="*/ 735369 h 2258203"/>
                <a:gd name="connsiteX9" fmla="*/ 1218059 w 2928368"/>
                <a:gd name="connsiteY9" fmla="*/ 609639 h 2258203"/>
                <a:gd name="connsiteX10" fmla="*/ 1330453 w 2928368"/>
                <a:gd name="connsiteY10" fmla="*/ 582969 h 2258203"/>
                <a:gd name="connsiteX11" fmla="*/ 1414273 w 2928368"/>
                <a:gd name="connsiteY11" fmla="*/ 579159 h 2258203"/>
                <a:gd name="connsiteX12" fmla="*/ 1530478 w 2928368"/>
                <a:gd name="connsiteY12" fmla="*/ 489624 h 2258203"/>
                <a:gd name="connsiteX13" fmla="*/ 1549528 w 2928368"/>
                <a:gd name="connsiteY13" fmla="*/ 392470 h 2258203"/>
                <a:gd name="connsiteX14" fmla="*/ 1614298 w 2928368"/>
                <a:gd name="connsiteY14" fmla="*/ 401995 h 2258203"/>
                <a:gd name="connsiteX15" fmla="*/ 1648588 w 2928368"/>
                <a:gd name="connsiteY15" fmla="*/ 434380 h 2258203"/>
                <a:gd name="connsiteX16" fmla="*/ 1696212 w 2928368"/>
                <a:gd name="connsiteY16" fmla="*/ 361990 h 2258203"/>
                <a:gd name="connsiteX17" fmla="*/ 1772412 w 2928368"/>
                <a:gd name="connsiteY17" fmla="*/ 323890 h 2258203"/>
                <a:gd name="connsiteX18" fmla="*/ 1770507 w 2928368"/>
                <a:gd name="connsiteY18" fmla="*/ 234355 h 2258203"/>
                <a:gd name="connsiteX19" fmla="*/ 1792224 w 2928368"/>
                <a:gd name="connsiteY19" fmla="*/ 111673 h 2258203"/>
                <a:gd name="connsiteX20" fmla="*/ 1890522 w 2928368"/>
                <a:gd name="connsiteY20" fmla="*/ 40 h 2258203"/>
                <a:gd name="connsiteX21" fmla="*/ 2372486 w 2928368"/>
                <a:gd name="connsiteY21" fmla="*/ 523917 h 2258203"/>
                <a:gd name="connsiteX22" fmla="*/ 2928368 w 2928368"/>
                <a:gd name="connsiteY22" fmla="*/ 1135419 h 2258203"/>
                <a:gd name="connsiteX23" fmla="*/ 1080120 w 2928368"/>
                <a:gd name="connsiteY23" fmla="*/ 1322099 h 2258203"/>
                <a:gd name="connsiteX24" fmla="*/ 1080120 w 2928368"/>
                <a:gd name="connsiteY24" fmla="*/ 2258203 h 2258203"/>
                <a:gd name="connsiteX25" fmla="*/ 0 w 2928368"/>
                <a:gd name="connsiteY25" fmla="*/ 2258203 h 2258203"/>
                <a:gd name="connsiteX26" fmla="*/ 481584 w 2928368"/>
                <a:gd name="connsiteY26" fmla="*/ 810035 h 2258203"/>
                <a:gd name="connsiteX0" fmla="*/ 481584 w 2928368"/>
                <a:gd name="connsiteY0" fmla="*/ 810035 h 2258203"/>
                <a:gd name="connsiteX1" fmla="*/ 650369 w 2928368"/>
                <a:gd name="connsiteY1" fmla="*/ 794424 h 2258203"/>
                <a:gd name="connsiteX2" fmla="*/ 709424 w 2928368"/>
                <a:gd name="connsiteY2" fmla="*/ 748704 h 2258203"/>
                <a:gd name="connsiteX3" fmla="*/ 762764 w 2928368"/>
                <a:gd name="connsiteY3" fmla="*/ 777279 h 2258203"/>
                <a:gd name="connsiteX4" fmla="*/ 878969 w 2928368"/>
                <a:gd name="connsiteY4" fmla="*/ 767754 h 2258203"/>
                <a:gd name="connsiteX5" fmla="*/ 955169 w 2928368"/>
                <a:gd name="connsiteY5" fmla="*/ 788709 h 2258203"/>
                <a:gd name="connsiteX6" fmla="*/ 1044704 w 2928368"/>
                <a:gd name="connsiteY6" fmla="*/ 731559 h 2258203"/>
                <a:gd name="connsiteX7" fmla="*/ 1143764 w 2928368"/>
                <a:gd name="connsiteY7" fmla="*/ 763944 h 2258203"/>
                <a:gd name="connsiteX8" fmla="*/ 1210439 w 2928368"/>
                <a:gd name="connsiteY8" fmla="*/ 735369 h 2258203"/>
                <a:gd name="connsiteX9" fmla="*/ 1218059 w 2928368"/>
                <a:gd name="connsiteY9" fmla="*/ 609639 h 2258203"/>
                <a:gd name="connsiteX10" fmla="*/ 1330453 w 2928368"/>
                <a:gd name="connsiteY10" fmla="*/ 582969 h 2258203"/>
                <a:gd name="connsiteX11" fmla="*/ 1414273 w 2928368"/>
                <a:gd name="connsiteY11" fmla="*/ 579159 h 2258203"/>
                <a:gd name="connsiteX12" fmla="*/ 1530478 w 2928368"/>
                <a:gd name="connsiteY12" fmla="*/ 489624 h 2258203"/>
                <a:gd name="connsiteX13" fmla="*/ 1549528 w 2928368"/>
                <a:gd name="connsiteY13" fmla="*/ 392470 h 2258203"/>
                <a:gd name="connsiteX14" fmla="*/ 1614298 w 2928368"/>
                <a:gd name="connsiteY14" fmla="*/ 401995 h 2258203"/>
                <a:gd name="connsiteX15" fmla="*/ 1648588 w 2928368"/>
                <a:gd name="connsiteY15" fmla="*/ 434380 h 2258203"/>
                <a:gd name="connsiteX16" fmla="*/ 1696212 w 2928368"/>
                <a:gd name="connsiteY16" fmla="*/ 361990 h 2258203"/>
                <a:gd name="connsiteX17" fmla="*/ 1772412 w 2928368"/>
                <a:gd name="connsiteY17" fmla="*/ 323890 h 2258203"/>
                <a:gd name="connsiteX18" fmla="*/ 1770507 w 2928368"/>
                <a:gd name="connsiteY18" fmla="*/ 234355 h 2258203"/>
                <a:gd name="connsiteX19" fmla="*/ 1792224 w 2928368"/>
                <a:gd name="connsiteY19" fmla="*/ 111673 h 2258203"/>
                <a:gd name="connsiteX20" fmla="*/ 1890522 w 2928368"/>
                <a:gd name="connsiteY20" fmla="*/ 40 h 2258203"/>
                <a:gd name="connsiteX21" fmla="*/ 2462021 w 2928368"/>
                <a:gd name="connsiteY21" fmla="*/ 7662 h 2258203"/>
                <a:gd name="connsiteX22" fmla="*/ 2928368 w 2928368"/>
                <a:gd name="connsiteY22" fmla="*/ 1135419 h 2258203"/>
                <a:gd name="connsiteX23" fmla="*/ 1080120 w 2928368"/>
                <a:gd name="connsiteY23" fmla="*/ 1322099 h 2258203"/>
                <a:gd name="connsiteX24" fmla="*/ 1080120 w 2928368"/>
                <a:gd name="connsiteY24" fmla="*/ 2258203 h 2258203"/>
                <a:gd name="connsiteX25" fmla="*/ 0 w 2928368"/>
                <a:gd name="connsiteY25" fmla="*/ 2258203 h 2258203"/>
                <a:gd name="connsiteX26" fmla="*/ 481584 w 2928368"/>
                <a:gd name="connsiteY26" fmla="*/ 810035 h 2258203"/>
                <a:gd name="connsiteX0" fmla="*/ 481584 w 2928368"/>
                <a:gd name="connsiteY0" fmla="*/ 810035 h 2258203"/>
                <a:gd name="connsiteX1" fmla="*/ 650369 w 2928368"/>
                <a:gd name="connsiteY1" fmla="*/ 794424 h 2258203"/>
                <a:gd name="connsiteX2" fmla="*/ 709424 w 2928368"/>
                <a:gd name="connsiteY2" fmla="*/ 748704 h 2258203"/>
                <a:gd name="connsiteX3" fmla="*/ 762764 w 2928368"/>
                <a:gd name="connsiteY3" fmla="*/ 777279 h 2258203"/>
                <a:gd name="connsiteX4" fmla="*/ 878969 w 2928368"/>
                <a:gd name="connsiteY4" fmla="*/ 767754 h 2258203"/>
                <a:gd name="connsiteX5" fmla="*/ 955169 w 2928368"/>
                <a:gd name="connsiteY5" fmla="*/ 788709 h 2258203"/>
                <a:gd name="connsiteX6" fmla="*/ 1044704 w 2928368"/>
                <a:gd name="connsiteY6" fmla="*/ 731559 h 2258203"/>
                <a:gd name="connsiteX7" fmla="*/ 1143764 w 2928368"/>
                <a:gd name="connsiteY7" fmla="*/ 763944 h 2258203"/>
                <a:gd name="connsiteX8" fmla="*/ 1210439 w 2928368"/>
                <a:gd name="connsiteY8" fmla="*/ 735369 h 2258203"/>
                <a:gd name="connsiteX9" fmla="*/ 1218059 w 2928368"/>
                <a:gd name="connsiteY9" fmla="*/ 609639 h 2258203"/>
                <a:gd name="connsiteX10" fmla="*/ 1330453 w 2928368"/>
                <a:gd name="connsiteY10" fmla="*/ 582969 h 2258203"/>
                <a:gd name="connsiteX11" fmla="*/ 1414273 w 2928368"/>
                <a:gd name="connsiteY11" fmla="*/ 579159 h 2258203"/>
                <a:gd name="connsiteX12" fmla="*/ 1530478 w 2928368"/>
                <a:gd name="connsiteY12" fmla="*/ 489624 h 2258203"/>
                <a:gd name="connsiteX13" fmla="*/ 1549528 w 2928368"/>
                <a:gd name="connsiteY13" fmla="*/ 392470 h 2258203"/>
                <a:gd name="connsiteX14" fmla="*/ 1614298 w 2928368"/>
                <a:gd name="connsiteY14" fmla="*/ 401995 h 2258203"/>
                <a:gd name="connsiteX15" fmla="*/ 1648588 w 2928368"/>
                <a:gd name="connsiteY15" fmla="*/ 434380 h 2258203"/>
                <a:gd name="connsiteX16" fmla="*/ 1696212 w 2928368"/>
                <a:gd name="connsiteY16" fmla="*/ 361990 h 2258203"/>
                <a:gd name="connsiteX17" fmla="*/ 1772412 w 2928368"/>
                <a:gd name="connsiteY17" fmla="*/ 323890 h 2258203"/>
                <a:gd name="connsiteX18" fmla="*/ 1770507 w 2928368"/>
                <a:gd name="connsiteY18" fmla="*/ 234355 h 2258203"/>
                <a:gd name="connsiteX19" fmla="*/ 1792224 w 2928368"/>
                <a:gd name="connsiteY19" fmla="*/ 111673 h 2258203"/>
                <a:gd name="connsiteX20" fmla="*/ 1890522 w 2928368"/>
                <a:gd name="connsiteY20" fmla="*/ 40 h 2258203"/>
                <a:gd name="connsiteX21" fmla="*/ 2462021 w 2928368"/>
                <a:gd name="connsiteY21" fmla="*/ 7662 h 2258203"/>
                <a:gd name="connsiteX22" fmla="*/ 2496311 w 2928368"/>
                <a:gd name="connsiteY22" fmla="*/ 87672 h 2258203"/>
                <a:gd name="connsiteX23" fmla="*/ 2928368 w 2928368"/>
                <a:gd name="connsiteY23" fmla="*/ 1135419 h 2258203"/>
                <a:gd name="connsiteX24" fmla="*/ 1080120 w 2928368"/>
                <a:gd name="connsiteY24" fmla="*/ 1322099 h 2258203"/>
                <a:gd name="connsiteX25" fmla="*/ 1080120 w 2928368"/>
                <a:gd name="connsiteY25" fmla="*/ 2258203 h 2258203"/>
                <a:gd name="connsiteX26" fmla="*/ 0 w 2928368"/>
                <a:gd name="connsiteY26" fmla="*/ 2258203 h 2258203"/>
                <a:gd name="connsiteX27" fmla="*/ 481584 w 2928368"/>
                <a:gd name="connsiteY27" fmla="*/ 810035 h 2258203"/>
                <a:gd name="connsiteX0" fmla="*/ 481584 w 2928368"/>
                <a:gd name="connsiteY0" fmla="*/ 819564 h 2267732"/>
                <a:gd name="connsiteX1" fmla="*/ 650369 w 2928368"/>
                <a:gd name="connsiteY1" fmla="*/ 803953 h 2267732"/>
                <a:gd name="connsiteX2" fmla="*/ 709424 w 2928368"/>
                <a:gd name="connsiteY2" fmla="*/ 758233 h 2267732"/>
                <a:gd name="connsiteX3" fmla="*/ 762764 w 2928368"/>
                <a:gd name="connsiteY3" fmla="*/ 786808 h 2267732"/>
                <a:gd name="connsiteX4" fmla="*/ 878969 w 2928368"/>
                <a:gd name="connsiteY4" fmla="*/ 777283 h 2267732"/>
                <a:gd name="connsiteX5" fmla="*/ 955169 w 2928368"/>
                <a:gd name="connsiteY5" fmla="*/ 798238 h 2267732"/>
                <a:gd name="connsiteX6" fmla="*/ 1044704 w 2928368"/>
                <a:gd name="connsiteY6" fmla="*/ 741088 h 2267732"/>
                <a:gd name="connsiteX7" fmla="*/ 1143764 w 2928368"/>
                <a:gd name="connsiteY7" fmla="*/ 773473 h 2267732"/>
                <a:gd name="connsiteX8" fmla="*/ 1210439 w 2928368"/>
                <a:gd name="connsiteY8" fmla="*/ 744898 h 2267732"/>
                <a:gd name="connsiteX9" fmla="*/ 1218059 w 2928368"/>
                <a:gd name="connsiteY9" fmla="*/ 619168 h 2267732"/>
                <a:gd name="connsiteX10" fmla="*/ 1330453 w 2928368"/>
                <a:gd name="connsiteY10" fmla="*/ 592498 h 2267732"/>
                <a:gd name="connsiteX11" fmla="*/ 1414273 w 2928368"/>
                <a:gd name="connsiteY11" fmla="*/ 588688 h 2267732"/>
                <a:gd name="connsiteX12" fmla="*/ 1530478 w 2928368"/>
                <a:gd name="connsiteY12" fmla="*/ 499153 h 2267732"/>
                <a:gd name="connsiteX13" fmla="*/ 1549528 w 2928368"/>
                <a:gd name="connsiteY13" fmla="*/ 401999 h 2267732"/>
                <a:gd name="connsiteX14" fmla="*/ 1614298 w 2928368"/>
                <a:gd name="connsiteY14" fmla="*/ 411524 h 2267732"/>
                <a:gd name="connsiteX15" fmla="*/ 1648588 w 2928368"/>
                <a:gd name="connsiteY15" fmla="*/ 443909 h 2267732"/>
                <a:gd name="connsiteX16" fmla="*/ 1696212 w 2928368"/>
                <a:gd name="connsiteY16" fmla="*/ 371519 h 2267732"/>
                <a:gd name="connsiteX17" fmla="*/ 1772412 w 2928368"/>
                <a:gd name="connsiteY17" fmla="*/ 333419 h 2267732"/>
                <a:gd name="connsiteX18" fmla="*/ 1770507 w 2928368"/>
                <a:gd name="connsiteY18" fmla="*/ 243884 h 2267732"/>
                <a:gd name="connsiteX19" fmla="*/ 1792224 w 2928368"/>
                <a:gd name="connsiteY19" fmla="*/ 121202 h 2267732"/>
                <a:gd name="connsiteX20" fmla="*/ 1890522 w 2928368"/>
                <a:gd name="connsiteY20" fmla="*/ 9569 h 2267732"/>
                <a:gd name="connsiteX21" fmla="*/ 2462021 w 2928368"/>
                <a:gd name="connsiteY21" fmla="*/ 17191 h 2267732"/>
                <a:gd name="connsiteX22" fmla="*/ 2496311 w 2928368"/>
                <a:gd name="connsiteY22" fmla="*/ 97201 h 2267732"/>
                <a:gd name="connsiteX23" fmla="*/ 2482976 w 2928368"/>
                <a:gd name="connsiteY23" fmla="*/ 46 h 2267732"/>
                <a:gd name="connsiteX24" fmla="*/ 2928368 w 2928368"/>
                <a:gd name="connsiteY24" fmla="*/ 1144948 h 2267732"/>
                <a:gd name="connsiteX25" fmla="*/ 1080120 w 2928368"/>
                <a:gd name="connsiteY25" fmla="*/ 1331628 h 2267732"/>
                <a:gd name="connsiteX26" fmla="*/ 1080120 w 2928368"/>
                <a:gd name="connsiteY26" fmla="*/ 2267732 h 2267732"/>
                <a:gd name="connsiteX27" fmla="*/ 0 w 2928368"/>
                <a:gd name="connsiteY27" fmla="*/ 2267732 h 2267732"/>
                <a:gd name="connsiteX28" fmla="*/ 481584 w 2928368"/>
                <a:gd name="connsiteY28" fmla="*/ 819564 h 2267732"/>
                <a:gd name="connsiteX0" fmla="*/ 481584 w 2928368"/>
                <a:gd name="connsiteY0" fmla="*/ 810036 h 2258204"/>
                <a:gd name="connsiteX1" fmla="*/ 650369 w 2928368"/>
                <a:gd name="connsiteY1" fmla="*/ 794425 h 2258204"/>
                <a:gd name="connsiteX2" fmla="*/ 709424 w 2928368"/>
                <a:gd name="connsiteY2" fmla="*/ 748705 h 2258204"/>
                <a:gd name="connsiteX3" fmla="*/ 762764 w 2928368"/>
                <a:gd name="connsiteY3" fmla="*/ 777280 h 2258204"/>
                <a:gd name="connsiteX4" fmla="*/ 878969 w 2928368"/>
                <a:gd name="connsiteY4" fmla="*/ 767755 h 2258204"/>
                <a:gd name="connsiteX5" fmla="*/ 955169 w 2928368"/>
                <a:gd name="connsiteY5" fmla="*/ 788710 h 2258204"/>
                <a:gd name="connsiteX6" fmla="*/ 1044704 w 2928368"/>
                <a:gd name="connsiteY6" fmla="*/ 731560 h 2258204"/>
                <a:gd name="connsiteX7" fmla="*/ 1143764 w 2928368"/>
                <a:gd name="connsiteY7" fmla="*/ 763945 h 2258204"/>
                <a:gd name="connsiteX8" fmla="*/ 1210439 w 2928368"/>
                <a:gd name="connsiteY8" fmla="*/ 735370 h 2258204"/>
                <a:gd name="connsiteX9" fmla="*/ 1218059 w 2928368"/>
                <a:gd name="connsiteY9" fmla="*/ 609640 h 2258204"/>
                <a:gd name="connsiteX10" fmla="*/ 1330453 w 2928368"/>
                <a:gd name="connsiteY10" fmla="*/ 582970 h 2258204"/>
                <a:gd name="connsiteX11" fmla="*/ 1414273 w 2928368"/>
                <a:gd name="connsiteY11" fmla="*/ 579160 h 2258204"/>
                <a:gd name="connsiteX12" fmla="*/ 1530478 w 2928368"/>
                <a:gd name="connsiteY12" fmla="*/ 489625 h 2258204"/>
                <a:gd name="connsiteX13" fmla="*/ 1549528 w 2928368"/>
                <a:gd name="connsiteY13" fmla="*/ 392471 h 2258204"/>
                <a:gd name="connsiteX14" fmla="*/ 1614298 w 2928368"/>
                <a:gd name="connsiteY14" fmla="*/ 401996 h 2258204"/>
                <a:gd name="connsiteX15" fmla="*/ 1648588 w 2928368"/>
                <a:gd name="connsiteY15" fmla="*/ 434381 h 2258204"/>
                <a:gd name="connsiteX16" fmla="*/ 1696212 w 2928368"/>
                <a:gd name="connsiteY16" fmla="*/ 361991 h 2258204"/>
                <a:gd name="connsiteX17" fmla="*/ 1772412 w 2928368"/>
                <a:gd name="connsiteY17" fmla="*/ 323891 h 2258204"/>
                <a:gd name="connsiteX18" fmla="*/ 1770507 w 2928368"/>
                <a:gd name="connsiteY18" fmla="*/ 234356 h 2258204"/>
                <a:gd name="connsiteX19" fmla="*/ 1792224 w 2928368"/>
                <a:gd name="connsiteY19" fmla="*/ 111674 h 2258204"/>
                <a:gd name="connsiteX20" fmla="*/ 1890522 w 2928368"/>
                <a:gd name="connsiteY20" fmla="*/ 41 h 2258204"/>
                <a:gd name="connsiteX21" fmla="*/ 2462021 w 2928368"/>
                <a:gd name="connsiteY21" fmla="*/ 7663 h 2258204"/>
                <a:gd name="connsiteX22" fmla="*/ 2496311 w 2928368"/>
                <a:gd name="connsiteY22" fmla="*/ 87673 h 2258204"/>
                <a:gd name="connsiteX23" fmla="*/ 2837306 w 2928368"/>
                <a:gd name="connsiteY23" fmla="*/ 40048 h 2258204"/>
                <a:gd name="connsiteX24" fmla="*/ 2928368 w 2928368"/>
                <a:gd name="connsiteY24" fmla="*/ 1135420 h 2258204"/>
                <a:gd name="connsiteX25" fmla="*/ 1080120 w 2928368"/>
                <a:gd name="connsiteY25" fmla="*/ 1322100 h 2258204"/>
                <a:gd name="connsiteX26" fmla="*/ 1080120 w 2928368"/>
                <a:gd name="connsiteY26" fmla="*/ 2258204 h 2258204"/>
                <a:gd name="connsiteX27" fmla="*/ 0 w 2928368"/>
                <a:gd name="connsiteY27" fmla="*/ 2258204 h 2258204"/>
                <a:gd name="connsiteX28" fmla="*/ 481584 w 2928368"/>
                <a:gd name="connsiteY28" fmla="*/ 810036 h 2258204"/>
                <a:gd name="connsiteX0" fmla="*/ 481584 w 2928368"/>
                <a:gd name="connsiteY0" fmla="*/ 832853 h 2281021"/>
                <a:gd name="connsiteX1" fmla="*/ 650369 w 2928368"/>
                <a:gd name="connsiteY1" fmla="*/ 817242 h 2281021"/>
                <a:gd name="connsiteX2" fmla="*/ 709424 w 2928368"/>
                <a:gd name="connsiteY2" fmla="*/ 771522 h 2281021"/>
                <a:gd name="connsiteX3" fmla="*/ 762764 w 2928368"/>
                <a:gd name="connsiteY3" fmla="*/ 800097 h 2281021"/>
                <a:gd name="connsiteX4" fmla="*/ 878969 w 2928368"/>
                <a:gd name="connsiteY4" fmla="*/ 790572 h 2281021"/>
                <a:gd name="connsiteX5" fmla="*/ 955169 w 2928368"/>
                <a:gd name="connsiteY5" fmla="*/ 811527 h 2281021"/>
                <a:gd name="connsiteX6" fmla="*/ 1044704 w 2928368"/>
                <a:gd name="connsiteY6" fmla="*/ 754377 h 2281021"/>
                <a:gd name="connsiteX7" fmla="*/ 1143764 w 2928368"/>
                <a:gd name="connsiteY7" fmla="*/ 786762 h 2281021"/>
                <a:gd name="connsiteX8" fmla="*/ 1210439 w 2928368"/>
                <a:gd name="connsiteY8" fmla="*/ 758187 h 2281021"/>
                <a:gd name="connsiteX9" fmla="*/ 1218059 w 2928368"/>
                <a:gd name="connsiteY9" fmla="*/ 632457 h 2281021"/>
                <a:gd name="connsiteX10" fmla="*/ 1330453 w 2928368"/>
                <a:gd name="connsiteY10" fmla="*/ 605787 h 2281021"/>
                <a:gd name="connsiteX11" fmla="*/ 1414273 w 2928368"/>
                <a:gd name="connsiteY11" fmla="*/ 601977 h 2281021"/>
                <a:gd name="connsiteX12" fmla="*/ 1530478 w 2928368"/>
                <a:gd name="connsiteY12" fmla="*/ 512442 h 2281021"/>
                <a:gd name="connsiteX13" fmla="*/ 1549528 w 2928368"/>
                <a:gd name="connsiteY13" fmla="*/ 415288 h 2281021"/>
                <a:gd name="connsiteX14" fmla="*/ 1614298 w 2928368"/>
                <a:gd name="connsiteY14" fmla="*/ 424813 h 2281021"/>
                <a:gd name="connsiteX15" fmla="*/ 1648588 w 2928368"/>
                <a:gd name="connsiteY15" fmla="*/ 457198 h 2281021"/>
                <a:gd name="connsiteX16" fmla="*/ 1696212 w 2928368"/>
                <a:gd name="connsiteY16" fmla="*/ 384808 h 2281021"/>
                <a:gd name="connsiteX17" fmla="*/ 1772412 w 2928368"/>
                <a:gd name="connsiteY17" fmla="*/ 346708 h 2281021"/>
                <a:gd name="connsiteX18" fmla="*/ 1770507 w 2928368"/>
                <a:gd name="connsiteY18" fmla="*/ 257173 h 2281021"/>
                <a:gd name="connsiteX19" fmla="*/ 1792224 w 2928368"/>
                <a:gd name="connsiteY19" fmla="*/ 134491 h 2281021"/>
                <a:gd name="connsiteX20" fmla="*/ 1890522 w 2928368"/>
                <a:gd name="connsiteY20" fmla="*/ 22858 h 2281021"/>
                <a:gd name="connsiteX21" fmla="*/ 2462021 w 2928368"/>
                <a:gd name="connsiteY21" fmla="*/ 30480 h 2281021"/>
                <a:gd name="connsiteX22" fmla="*/ 2519171 w 2928368"/>
                <a:gd name="connsiteY22" fmla="*/ 0 h 2281021"/>
                <a:gd name="connsiteX23" fmla="*/ 2837306 w 2928368"/>
                <a:gd name="connsiteY23" fmla="*/ 62865 h 2281021"/>
                <a:gd name="connsiteX24" fmla="*/ 2928368 w 2928368"/>
                <a:gd name="connsiteY24" fmla="*/ 1158237 h 2281021"/>
                <a:gd name="connsiteX25" fmla="*/ 1080120 w 2928368"/>
                <a:gd name="connsiteY25" fmla="*/ 1344917 h 2281021"/>
                <a:gd name="connsiteX26" fmla="*/ 1080120 w 2928368"/>
                <a:gd name="connsiteY26" fmla="*/ 2281021 h 2281021"/>
                <a:gd name="connsiteX27" fmla="*/ 0 w 2928368"/>
                <a:gd name="connsiteY27" fmla="*/ 2281021 h 2281021"/>
                <a:gd name="connsiteX28" fmla="*/ 481584 w 2928368"/>
                <a:gd name="connsiteY28" fmla="*/ 832853 h 2281021"/>
                <a:gd name="connsiteX0" fmla="*/ 481584 w 2928368"/>
                <a:gd name="connsiteY0" fmla="*/ 861562 h 2309730"/>
                <a:gd name="connsiteX1" fmla="*/ 650369 w 2928368"/>
                <a:gd name="connsiteY1" fmla="*/ 845951 h 2309730"/>
                <a:gd name="connsiteX2" fmla="*/ 709424 w 2928368"/>
                <a:gd name="connsiteY2" fmla="*/ 800231 h 2309730"/>
                <a:gd name="connsiteX3" fmla="*/ 762764 w 2928368"/>
                <a:gd name="connsiteY3" fmla="*/ 828806 h 2309730"/>
                <a:gd name="connsiteX4" fmla="*/ 878969 w 2928368"/>
                <a:gd name="connsiteY4" fmla="*/ 819281 h 2309730"/>
                <a:gd name="connsiteX5" fmla="*/ 955169 w 2928368"/>
                <a:gd name="connsiteY5" fmla="*/ 840236 h 2309730"/>
                <a:gd name="connsiteX6" fmla="*/ 1044704 w 2928368"/>
                <a:gd name="connsiteY6" fmla="*/ 783086 h 2309730"/>
                <a:gd name="connsiteX7" fmla="*/ 1143764 w 2928368"/>
                <a:gd name="connsiteY7" fmla="*/ 815471 h 2309730"/>
                <a:gd name="connsiteX8" fmla="*/ 1210439 w 2928368"/>
                <a:gd name="connsiteY8" fmla="*/ 786896 h 2309730"/>
                <a:gd name="connsiteX9" fmla="*/ 1218059 w 2928368"/>
                <a:gd name="connsiteY9" fmla="*/ 661166 h 2309730"/>
                <a:gd name="connsiteX10" fmla="*/ 1330453 w 2928368"/>
                <a:gd name="connsiteY10" fmla="*/ 634496 h 2309730"/>
                <a:gd name="connsiteX11" fmla="*/ 1414273 w 2928368"/>
                <a:gd name="connsiteY11" fmla="*/ 630686 h 2309730"/>
                <a:gd name="connsiteX12" fmla="*/ 1530478 w 2928368"/>
                <a:gd name="connsiteY12" fmla="*/ 541151 h 2309730"/>
                <a:gd name="connsiteX13" fmla="*/ 1549528 w 2928368"/>
                <a:gd name="connsiteY13" fmla="*/ 443997 h 2309730"/>
                <a:gd name="connsiteX14" fmla="*/ 1614298 w 2928368"/>
                <a:gd name="connsiteY14" fmla="*/ 453522 h 2309730"/>
                <a:gd name="connsiteX15" fmla="*/ 1648588 w 2928368"/>
                <a:gd name="connsiteY15" fmla="*/ 485907 h 2309730"/>
                <a:gd name="connsiteX16" fmla="*/ 1696212 w 2928368"/>
                <a:gd name="connsiteY16" fmla="*/ 413517 h 2309730"/>
                <a:gd name="connsiteX17" fmla="*/ 1772412 w 2928368"/>
                <a:gd name="connsiteY17" fmla="*/ 375417 h 2309730"/>
                <a:gd name="connsiteX18" fmla="*/ 1770507 w 2928368"/>
                <a:gd name="connsiteY18" fmla="*/ 285882 h 2309730"/>
                <a:gd name="connsiteX19" fmla="*/ 1792224 w 2928368"/>
                <a:gd name="connsiteY19" fmla="*/ 163200 h 2309730"/>
                <a:gd name="connsiteX20" fmla="*/ 1890522 w 2928368"/>
                <a:gd name="connsiteY20" fmla="*/ 51567 h 2309730"/>
                <a:gd name="connsiteX21" fmla="*/ 2462021 w 2928368"/>
                <a:gd name="connsiteY21" fmla="*/ 59189 h 2309730"/>
                <a:gd name="connsiteX22" fmla="*/ 2519171 w 2928368"/>
                <a:gd name="connsiteY22" fmla="*/ 28709 h 2309730"/>
                <a:gd name="connsiteX23" fmla="*/ 2648711 w 2928368"/>
                <a:gd name="connsiteY23" fmla="*/ 55380 h 2309730"/>
                <a:gd name="connsiteX24" fmla="*/ 2837306 w 2928368"/>
                <a:gd name="connsiteY24" fmla="*/ 91574 h 2309730"/>
                <a:gd name="connsiteX25" fmla="*/ 2928368 w 2928368"/>
                <a:gd name="connsiteY25" fmla="*/ 1186946 h 2309730"/>
                <a:gd name="connsiteX26" fmla="*/ 1080120 w 2928368"/>
                <a:gd name="connsiteY26" fmla="*/ 1373626 h 2309730"/>
                <a:gd name="connsiteX27" fmla="*/ 1080120 w 2928368"/>
                <a:gd name="connsiteY27" fmla="*/ 2309730 h 2309730"/>
                <a:gd name="connsiteX28" fmla="*/ 0 w 2928368"/>
                <a:gd name="connsiteY28" fmla="*/ 2309730 h 2309730"/>
                <a:gd name="connsiteX29" fmla="*/ 481584 w 2928368"/>
                <a:gd name="connsiteY29" fmla="*/ 861562 h 2309730"/>
                <a:gd name="connsiteX0" fmla="*/ 481584 w 2928368"/>
                <a:gd name="connsiteY0" fmla="*/ 832871 h 2281039"/>
                <a:gd name="connsiteX1" fmla="*/ 650369 w 2928368"/>
                <a:gd name="connsiteY1" fmla="*/ 817260 h 2281039"/>
                <a:gd name="connsiteX2" fmla="*/ 709424 w 2928368"/>
                <a:gd name="connsiteY2" fmla="*/ 771540 h 2281039"/>
                <a:gd name="connsiteX3" fmla="*/ 762764 w 2928368"/>
                <a:gd name="connsiteY3" fmla="*/ 800115 h 2281039"/>
                <a:gd name="connsiteX4" fmla="*/ 878969 w 2928368"/>
                <a:gd name="connsiteY4" fmla="*/ 790590 h 2281039"/>
                <a:gd name="connsiteX5" fmla="*/ 955169 w 2928368"/>
                <a:gd name="connsiteY5" fmla="*/ 811545 h 2281039"/>
                <a:gd name="connsiteX6" fmla="*/ 1044704 w 2928368"/>
                <a:gd name="connsiteY6" fmla="*/ 754395 h 2281039"/>
                <a:gd name="connsiteX7" fmla="*/ 1143764 w 2928368"/>
                <a:gd name="connsiteY7" fmla="*/ 786780 h 2281039"/>
                <a:gd name="connsiteX8" fmla="*/ 1210439 w 2928368"/>
                <a:gd name="connsiteY8" fmla="*/ 758205 h 2281039"/>
                <a:gd name="connsiteX9" fmla="*/ 1218059 w 2928368"/>
                <a:gd name="connsiteY9" fmla="*/ 632475 h 2281039"/>
                <a:gd name="connsiteX10" fmla="*/ 1330453 w 2928368"/>
                <a:gd name="connsiteY10" fmla="*/ 605805 h 2281039"/>
                <a:gd name="connsiteX11" fmla="*/ 1414273 w 2928368"/>
                <a:gd name="connsiteY11" fmla="*/ 601995 h 2281039"/>
                <a:gd name="connsiteX12" fmla="*/ 1530478 w 2928368"/>
                <a:gd name="connsiteY12" fmla="*/ 512460 h 2281039"/>
                <a:gd name="connsiteX13" fmla="*/ 1549528 w 2928368"/>
                <a:gd name="connsiteY13" fmla="*/ 415306 h 2281039"/>
                <a:gd name="connsiteX14" fmla="*/ 1614298 w 2928368"/>
                <a:gd name="connsiteY14" fmla="*/ 424831 h 2281039"/>
                <a:gd name="connsiteX15" fmla="*/ 1648588 w 2928368"/>
                <a:gd name="connsiteY15" fmla="*/ 457216 h 2281039"/>
                <a:gd name="connsiteX16" fmla="*/ 1696212 w 2928368"/>
                <a:gd name="connsiteY16" fmla="*/ 384826 h 2281039"/>
                <a:gd name="connsiteX17" fmla="*/ 1772412 w 2928368"/>
                <a:gd name="connsiteY17" fmla="*/ 346726 h 2281039"/>
                <a:gd name="connsiteX18" fmla="*/ 1770507 w 2928368"/>
                <a:gd name="connsiteY18" fmla="*/ 257191 h 2281039"/>
                <a:gd name="connsiteX19" fmla="*/ 1792224 w 2928368"/>
                <a:gd name="connsiteY19" fmla="*/ 134509 h 2281039"/>
                <a:gd name="connsiteX20" fmla="*/ 1890522 w 2928368"/>
                <a:gd name="connsiteY20" fmla="*/ 22876 h 2281039"/>
                <a:gd name="connsiteX21" fmla="*/ 2462021 w 2928368"/>
                <a:gd name="connsiteY21" fmla="*/ 30498 h 2281039"/>
                <a:gd name="connsiteX22" fmla="*/ 2519171 w 2928368"/>
                <a:gd name="connsiteY22" fmla="*/ 18 h 2281039"/>
                <a:gd name="connsiteX23" fmla="*/ 2648711 w 2928368"/>
                <a:gd name="connsiteY23" fmla="*/ 26689 h 2281039"/>
                <a:gd name="connsiteX24" fmla="*/ 2837306 w 2928368"/>
                <a:gd name="connsiteY24" fmla="*/ 62883 h 2281039"/>
                <a:gd name="connsiteX25" fmla="*/ 2928368 w 2928368"/>
                <a:gd name="connsiteY25" fmla="*/ 1158255 h 2281039"/>
                <a:gd name="connsiteX26" fmla="*/ 1080120 w 2928368"/>
                <a:gd name="connsiteY26" fmla="*/ 1344935 h 2281039"/>
                <a:gd name="connsiteX27" fmla="*/ 1080120 w 2928368"/>
                <a:gd name="connsiteY27" fmla="*/ 2281039 h 2281039"/>
                <a:gd name="connsiteX28" fmla="*/ 0 w 2928368"/>
                <a:gd name="connsiteY28" fmla="*/ 2281039 h 2281039"/>
                <a:gd name="connsiteX29" fmla="*/ 481584 w 2928368"/>
                <a:gd name="connsiteY29" fmla="*/ 832871 h 2281039"/>
                <a:gd name="connsiteX0" fmla="*/ 481584 w 2928368"/>
                <a:gd name="connsiteY0" fmla="*/ 832862 h 2281030"/>
                <a:gd name="connsiteX1" fmla="*/ 650369 w 2928368"/>
                <a:gd name="connsiteY1" fmla="*/ 817251 h 2281030"/>
                <a:gd name="connsiteX2" fmla="*/ 709424 w 2928368"/>
                <a:gd name="connsiteY2" fmla="*/ 771531 h 2281030"/>
                <a:gd name="connsiteX3" fmla="*/ 762764 w 2928368"/>
                <a:gd name="connsiteY3" fmla="*/ 800106 h 2281030"/>
                <a:gd name="connsiteX4" fmla="*/ 878969 w 2928368"/>
                <a:gd name="connsiteY4" fmla="*/ 790581 h 2281030"/>
                <a:gd name="connsiteX5" fmla="*/ 955169 w 2928368"/>
                <a:gd name="connsiteY5" fmla="*/ 811536 h 2281030"/>
                <a:gd name="connsiteX6" fmla="*/ 1044704 w 2928368"/>
                <a:gd name="connsiteY6" fmla="*/ 754386 h 2281030"/>
                <a:gd name="connsiteX7" fmla="*/ 1143764 w 2928368"/>
                <a:gd name="connsiteY7" fmla="*/ 786771 h 2281030"/>
                <a:gd name="connsiteX8" fmla="*/ 1210439 w 2928368"/>
                <a:gd name="connsiteY8" fmla="*/ 758196 h 2281030"/>
                <a:gd name="connsiteX9" fmla="*/ 1218059 w 2928368"/>
                <a:gd name="connsiteY9" fmla="*/ 632466 h 2281030"/>
                <a:gd name="connsiteX10" fmla="*/ 1330453 w 2928368"/>
                <a:gd name="connsiteY10" fmla="*/ 605796 h 2281030"/>
                <a:gd name="connsiteX11" fmla="*/ 1414273 w 2928368"/>
                <a:gd name="connsiteY11" fmla="*/ 601986 h 2281030"/>
                <a:gd name="connsiteX12" fmla="*/ 1530478 w 2928368"/>
                <a:gd name="connsiteY12" fmla="*/ 512451 h 2281030"/>
                <a:gd name="connsiteX13" fmla="*/ 1549528 w 2928368"/>
                <a:gd name="connsiteY13" fmla="*/ 415297 h 2281030"/>
                <a:gd name="connsiteX14" fmla="*/ 1614298 w 2928368"/>
                <a:gd name="connsiteY14" fmla="*/ 424822 h 2281030"/>
                <a:gd name="connsiteX15" fmla="*/ 1648588 w 2928368"/>
                <a:gd name="connsiteY15" fmla="*/ 457207 h 2281030"/>
                <a:gd name="connsiteX16" fmla="*/ 1696212 w 2928368"/>
                <a:gd name="connsiteY16" fmla="*/ 384817 h 2281030"/>
                <a:gd name="connsiteX17" fmla="*/ 1772412 w 2928368"/>
                <a:gd name="connsiteY17" fmla="*/ 346717 h 2281030"/>
                <a:gd name="connsiteX18" fmla="*/ 1770507 w 2928368"/>
                <a:gd name="connsiteY18" fmla="*/ 257182 h 2281030"/>
                <a:gd name="connsiteX19" fmla="*/ 1792224 w 2928368"/>
                <a:gd name="connsiteY19" fmla="*/ 134500 h 2281030"/>
                <a:gd name="connsiteX20" fmla="*/ 1890522 w 2928368"/>
                <a:gd name="connsiteY20" fmla="*/ 22867 h 2281030"/>
                <a:gd name="connsiteX21" fmla="*/ 2462021 w 2928368"/>
                <a:gd name="connsiteY21" fmla="*/ 30489 h 2281030"/>
                <a:gd name="connsiteX22" fmla="*/ 2519171 w 2928368"/>
                <a:gd name="connsiteY22" fmla="*/ 9 h 2281030"/>
                <a:gd name="connsiteX23" fmla="*/ 2648711 w 2928368"/>
                <a:gd name="connsiteY23" fmla="*/ 45730 h 2281030"/>
                <a:gd name="connsiteX24" fmla="*/ 2837306 w 2928368"/>
                <a:gd name="connsiteY24" fmla="*/ 62874 h 2281030"/>
                <a:gd name="connsiteX25" fmla="*/ 2928368 w 2928368"/>
                <a:gd name="connsiteY25" fmla="*/ 1158246 h 2281030"/>
                <a:gd name="connsiteX26" fmla="*/ 1080120 w 2928368"/>
                <a:gd name="connsiteY26" fmla="*/ 1344926 h 2281030"/>
                <a:gd name="connsiteX27" fmla="*/ 1080120 w 2928368"/>
                <a:gd name="connsiteY27" fmla="*/ 2281030 h 2281030"/>
                <a:gd name="connsiteX28" fmla="*/ 0 w 2928368"/>
                <a:gd name="connsiteY28" fmla="*/ 2281030 h 2281030"/>
                <a:gd name="connsiteX29" fmla="*/ 481584 w 2928368"/>
                <a:gd name="connsiteY29" fmla="*/ 832862 h 2281030"/>
                <a:gd name="connsiteX0" fmla="*/ 481584 w 3122421"/>
                <a:gd name="connsiteY0" fmla="*/ 832862 h 2281030"/>
                <a:gd name="connsiteX1" fmla="*/ 650369 w 3122421"/>
                <a:gd name="connsiteY1" fmla="*/ 817251 h 2281030"/>
                <a:gd name="connsiteX2" fmla="*/ 709424 w 3122421"/>
                <a:gd name="connsiteY2" fmla="*/ 771531 h 2281030"/>
                <a:gd name="connsiteX3" fmla="*/ 762764 w 3122421"/>
                <a:gd name="connsiteY3" fmla="*/ 800106 h 2281030"/>
                <a:gd name="connsiteX4" fmla="*/ 878969 w 3122421"/>
                <a:gd name="connsiteY4" fmla="*/ 790581 h 2281030"/>
                <a:gd name="connsiteX5" fmla="*/ 955169 w 3122421"/>
                <a:gd name="connsiteY5" fmla="*/ 811536 h 2281030"/>
                <a:gd name="connsiteX6" fmla="*/ 1044704 w 3122421"/>
                <a:gd name="connsiteY6" fmla="*/ 754386 h 2281030"/>
                <a:gd name="connsiteX7" fmla="*/ 1143764 w 3122421"/>
                <a:gd name="connsiteY7" fmla="*/ 786771 h 2281030"/>
                <a:gd name="connsiteX8" fmla="*/ 1210439 w 3122421"/>
                <a:gd name="connsiteY8" fmla="*/ 758196 h 2281030"/>
                <a:gd name="connsiteX9" fmla="*/ 1218059 w 3122421"/>
                <a:gd name="connsiteY9" fmla="*/ 632466 h 2281030"/>
                <a:gd name="connsiteX10" fmla="*/ 1330453 w 3122421"/>
                <a:gd name="connsiteY10" fmla="*/ 605796 h 2281030"/>
                <a:gd name="connsiteX11" fmla="*/ 1414273 w 3122421"/>
                <a:gd name="connsiteY11" fmla="*/ 601986 h 2281030"/>
                <a:gd name="connsiteX12" fmla="*/ 1530478 w 3122421"/>
                <a:gd name="connsiteY12" fmla="*/ 512451 h 2281030"/>
                <a:gd name="connsiteX13" fmla="*/ 1549528 w 3122421"/>
                <a:gd name="connsiteY13" fmla="*/ 415297 h 2281030"/>
                <a:gd name="connsiteX14" fmla="*/ 1614298 w 3122421"/>
                <a:gd name="connsiteY14" fmla="*/ 424822 h 2281030"/>
                <a:gd name="connsiteX15" fmla="*/ 1648588 w 3122421"/>
                <a:gd name="connsiteY15" fmla="*/ 457207 h 2281030"/>
                <a:gd name="connsiteX16" fmla="*/ 1696212 w 3122421"/>
                <a:gd name="connsiteY16" fmla="*/ 384817 h 2281030"/>
                <a:gd name="connsiteX17" fmla="*/ 1772412 w 3122421"/>
                <a:gd name="connsiteY17" fmla="*/ 346717 h 2281030"/>
                <a:gd name="connsiteX18" fmla="*/ 1770507 w 3122421"/>
                <a:gd name="connsiteY18" fmla="*/ 257182 h 2281030"/>
                <a:gd name="connsiteX19" fmla="*/ 1792224 w 3122421"/>
                <a:gd name="connsiteY19" fmla="*/ 134500 h 2281030"/>
                <a:gd name="connsiteX20" fmla="*/ 1890522 w 3122421"/>
                <a:gd name="connsiteY20" fmla="*/ 22867 h 2281030"/>
                <a:gd name="connsiteX21" fmla="*/ 2462021 w 3122421"/>
                <a:gd name="connsiteY21" fmla="*/ 30489 h 2281030"/>
                <a:gd name="connsiteX22" fmla="*/ 2519171 w 3122421"/>
                <a:gd name="connsiteY22" fmla="*/ 9 h 2281030"/>
                <a:gd name="connsiteX23" fmla="*/ 2648711 w 3122421"/>
                <a:gd name="connsiteY23" fmla="*/ 45730 h 2281030"/>
                <a:gd name="connsiteX24" fmla="*/ 2837306 w 3122421"/>
                <a:gd name="connsiteY24" fmla="*/ 62874 h 2281030"/>
                <a:gd name="connsiteX25" fmla="*/ 3122421 w 3122421"/>
                <a:gd name="connsiteY25" fmla="*/ 182889 h 2281030"/>
                <a:gd name="connsiteX26" fmla="*/ 2928368 w 3122421"/>
                <a:gd name="connsiteY26" fmla="*/ 1158246 h 2281030"/>
                <a:gd name="connsiteX27" fmla="*/ 1080120 w 3122421"/>
                <a:gd name="connsiteY27" fmla="*/ 1344926 h 2281030"/>
                <a:gd name="connsiteX28" fmla="*/ 1080120 w 3122421"/>
                <a:gd name="connsiteY28" fmla="*/ 2281030 h 2281030"/>
                <a:gd name="connsiteX29" fmla="*/ 0 w 3122421"/>
                <a:gd name="connsiteY29" fmla="*/ 2281030 h 2281030"/>
                <a:gd name="connsiteX30" fmla="*/ 481584 w 3122421"/>
                <a:gd name="connsiteY30" fmla="*/ 832862 h 2281030"/>
                <a:gd name="connsiteX0" fmla="*/ 481584 w 3122421"/>
                <a:gd name="connsiteY0" fmla="*/ 832862 h 2281030"/>
                <a:gd name="connsiteX1" fmla="*/ 650369 w 3122421"/>
                <a:gd name="connsiteY1" fmla="*/ 817251 h 2281030"/>
                <a:gd name="connsiteX2" fmla="*/ 709424 w 3122421"/>
                <a:gd name="connsiteY2" fmla="*/ 771531 h 2281030"/>
                <a:gd name="connsiteX3" fmla="*/ 762764 w 3122421"/>
                <a:gd name="connsiteY3" fmla="*/ 800106 h 2281030"/>
                <a:gd name="connsiteX4" fmla="*/ 878969 w 3122421"/>
                <a:gd name="connsiteY4" fmla="*/ 790581 h 2281030"/>
                <a:gd name="connsiteX5" fmla="*/ 955169 w 3122421"/>
                <a:gd name="connsiteY5" fmla="*/ 811536 h 2281030"/>
                <a:gd name="connsiteX6" fmla="*/ 1044704 w 3122421"/>
                <a:gd name="connsiteY6" fmla="*/ 754386 h 2281030"/>
                <a:gd name="connsiteX7" fmla="*/ 1143764 w 3122421"/>
                <a:gd name="connsiteY7" fmla="*/ 786771 h 2281030"/>
                <a:gd name="connsiteX8" fmla="*/ 1210439 w 3122421"/>
                <a:gd name="connsiteY8" fmla="*/ 758196 h 2281030"/>
                <a:gd name="connsiteX9" fmla="*/ 1218059 w 3122421"/>
                <a:gd name="connsiteY9" fmla="*/ 632466 h 2281030"/>
                <a:gd name="connsiteX10" fmla="*/ 1330453 w 3122421"/>
                <a:gd name="connsiteY10" fmla="*/ 605796 h 2281030"/>
                <a:gd name="connsiteX11" fmla="*/ 1414273 w 3122421"/>
                <a:gd name="connsiteY11" fmla="*/ 601986 h 2281030"/>
                <a:gd name="connsiteX12" fmla="*/ 1530478 w 3122421"/>
                <a:gd name="connsiteY12" fmla="*/ 512451 h 2281030"/>
                <a:gd name="connsiteX13" fmla="*/ 1549528 w 3122421"/>
                <a:gd name="connsiteY13" fmla="*/ 415297 h 2281030"/>
                <a:gd name="connsiteX14" fmla="*/ 1614298 w 3122421"/>
                <a:gd name="connsiteY14" fmla="*/ 424822 h 2281030"/>
                <a:gd name="connsiteX15" fmla="*/ 1648588 w 3122421"/>
                <a:gd name="connsiteY15" fmla="*/ 457207 h 2281030"/>
                <a:gd name="connsiteX16" fmla="*/ 1696212 w 3122421"/>
                <a:gd name="connsiteY16" fmla="*/ 384817 h 2281030"/>
                <a:gd name="connsiteX17" fmla="*/ 1772412 w 3122421"/>
                <a:gd name="connsiteY17" fmla="*/ 346717 h 2281030"/>
                <a:gd name="connsiteX18" fmla="*/ 1770507 w 3122421"/>
                <a:gd name="connsiteY18" fmla="*/ 257182 h 2281030"/>
                <a:gd name="connsiteX19" fmla="*/ 1792224 w 3122421"/>
                <a:gd name="connsiteY19" fmla="*/ 134500 h 2281030"/>
                <a:gd name="connsiteX20" fmla="*/ 1890522 w 3122421"/>
                <a:gd name="connsiteY20" fmla="*/ 22867 h 2281030"/>
                <a:gd name="connsiteX21" fmla="*/ 2462021 w 3122421"/>
                <a:gd name="connsiteY21" fmla="*/ 30489 h 2281030"/>
                <a:gd name="connsiteX22" fmla="*/ 2519171 w 3122421"/>
                <a:gd name="connsiteY22" fmla="*/ 9 h 2281030"/>
                <a:gd name="connsiteX23" fmla="*/ 2648711 w 3122421"/>
                <a:gd name="connsiteY23" fmla="*/ 45730 h 2281030"/>
                <a:gd name="connsiteX24" fmla="*/ 2837306 w 3122421"/>
                <a:gd name="connsiteY24" fmla="*/ 62874 h 2281030"/>
                <a:gd name="connsiteX25" fmla="*/ 3122421 w 3122421"/>
                <a:gd name="connsiteY25" fmla="*/ 182889 h 2281030"/>
                <a:gd name="connsiteX26" fmla="*/ 2928368 w 3122421"/>
                <a:gd name="connsiteY26" fmla="*/ 1158246 h 2281030"/>
                <a:gd name="connsiteX27" fmla="*/ 1080120 w 3122421"/>
                <a:gd name="connsiteY27" fmla="*/ 1344926 h 2281030"/>
                <a:gd name="connsiteX28" fmla="*/ 1080120 w 3122421"/>
                <a:gd name="connsiteY28" fmla="*/ 2281030 h 2281030"/>
                <a:gd name="connsiteX29" fmla="*/ 0 w 3122421"/>
                <a:gd name="connsiteY29" fmla="*/ 2281030 h 2281030"/>
                <a:gd name="connsiteX30" fmla="*/ 481584 w 3122421"/>
                <a:gd name="connsiteY30" fmla="*/ 832862 h 2281030"/>
                <a:gd name="connsiteX0" fmla="*/ 481584 w 3122421"/>
                <a:gd name="connsiteY0" fmla="*/ 832862 h 2281030"/>
                <a:gd name="connsiteX1" fmla="*/ 650369 w 3122421"/>
                <a:gd name="connsiteY1" fmla="*/ 817251 h 2281030"/>
                <a:gd name="connsiteX2" fmla="*/ 709424 w 3122421"/>
                <a:gd name="connsiteY2" fmla="*/ 771531 h 2281030"/>
                <a:gd name="connsiteX3" fmla="*/ 762764 w 3122421"/>
                <a:gd name="connsiteY3" fmla="*/ 800106 h 2281030"/>
                <a:gd name="connsiteX4" fmla="*/ 878969 w 3122421"/>
                <a:gd name="connsiteY4" fmla="*/ 790581 h 2281030"/>
                <a:gd name="connsiteX5" fmla="*/ 955169 w 3122421"/>
                <a:gd name="connsiteY5" fmla="*/ 811536 h 2281030"/>
                <a:gd name="connsiteX6" fmla="*/ 1044704 w 3122421"/>
                <a:gd name="connsiteY6" fmla="*/ 754386 h 2281030"/>
                <a:gd name="connsiteX7" fmla="*/ 1143764 w 3122421"/>
                <a:gd name="connsiteY7" fmla="*/ 786771 h 2281030"/>
                <a:gd name="connsiteX8" fmla="*/ 1210439 w 3122421"/>
                <a:gd name="connsiteY8" fmla="*/ 758196 h 2281030"/>
                <a:gd name="connsiteX9" fmla="*/ 1218059 w 3122421"/>
                <a:gd name="connsiteY9" fmla="*/ 632466 h 2281030"/>
                <a:gd name="connsiteX10" fmla="*/ 1330453 w 3122421"/>
                <a:gd name="connsiteY10" fmla="*/ 605796 h 2281030"/>
                <a:gd name="connsiteX11" fmla="*/ 1414273 w 3122421"/>
                <a:gd name="connsiteY11" fmla="*/ 601986 h 2281030"/>
                <a:gd name="connsiteX12" fmla="*/ 1530478 w 3122421"/>
                <a:gd name="connsiteY12" fmla="*/ 512451 h 2281030"/>
                <a:gd name="connsiteX13" fmla="*/ 1549528 w 3122421"/>
                <a:gd name="connsiteY13" fmla="*/ 415297 h 2281030"/>
                <a:gd name="connsiteX14" fmla="*/ 1614298 w 3122421"/>
                <a:gd name="connsiteY14" fmla="*/ 424822 h 2281030"/>
                <a:gd name="connsiteX15" fmla="*/ 1648588 w 3122421"/>
                <a:gd name="connsiteY15" fmla="*/ 457207 h 2281030"/>
                <a:gd name="connsiteX16" fmla="*/ 1696212 w 3122421"/>
                <a:gd name="connsiteY16" fmla="*/ 384817 h 2281030"/>
                <a:gd name="connsiteX17" fmla="*/ 1772412 w 3122421"/>
                <a:gd name="connsiteY17" fmla="*/ 346717 h 2281030"/>
                <a:gd name="connsiteX18" fmla="*/ 1770507 w 3122421"/>
                <a:gd name="connsiteY18" fmla="*/ 257182 h 2281030"/>
                <a:gd name="connsiteX19" fmla="*/ 1792224 w 3122421"/>
                <a:gd name="connsiteY19" fmla="*/ 134500 h 2281030"/>
                <a:gd name="connsiteX20" fmla="*/ 1890522 w 3122421"/>
                <a:gd name="connsiteY20" fmla="*/ 22867 h 2281030"/>
                <a:gd name="connsiteX21" fmla="*/ 2462021 w 3122421"/>
                <a:gd name="connsiteY21" fmla="*/ 30489 h 2281030"/>
                <a:gd name="connsiteX22" fmla="*/ 2519171 w 3122421"/>
                <a:gd name="connsiteY22" fmla="*/ 9 h 2281030"/>
                <a:gd name="connsiteX23" fmla="*/ 2648711 w 3122421"/>
                <a:gd name="connsiteY23" fmla="*/ 45730 h 2281030"/>
                <a:gd name="connsiteX24" fmla="*/ 2837306 w 3122421"/>
                <a:gd name="connsiteY24" fmla="*/ 62874 h 2281030"/>
                <a:gd name="connsiteX25" fmla="*/ 3122421 w 3122421"/>
                <a:gd name="connsiteY25" fmla="*/ 182889 h 2281030"/>
                <a:gd name="connsiteX26" fmla="*/ 3090671 w 3122421"/>
                <a:gd name="connsiteY26" fmla="*/ 342909 h 2281030"/>
                <a:gd name="connsiteX27" fmla="*/ 2928368 w 3122421"/>
                <a:gd name="connsiteY27" fmla="*/ 1158246 h 2281030"/>
                <a:gd name="connsiteX28" fmla="*/ 1080120 w 3122421"/>
                <a:gd name="connsiteY28" fmla="*/ 1344926 h 2281030"/>
                <a:gd name="connsiteX29" fmla="*/ 1080120 w 3122421"/>
                <a:gd name="connsiteY29" fmla="*/ 2281030 h 2281030"/>
                <a:gd name="connsiteX30" fmla="*/ 0 w 3122421"/>
                <a:gd name="connsiteY30" fmla="*/ 2281030 h 2281030"/>
                <a:gd name="connsiteX31" fmla="*/ 481584 w 3122421"/>
                <a:gd name="connsiteY31" fmla="*/ 832862 h 2281030"/>
                <a:gd name="connsiteX0" fmla="*/ 481584 w 3437381"/>
                <a:gd name="connsiteY0" fmla="*/ 832862 h 2281030"/>
                <a:gd name="connsiteX1" fmla="*/ 650369 w 3437381"/>
                <a:gd name="connsiteY1" fmla="*/ 817251 h 2281030"/>
                <a:gd name="connsiteX2" fmla="*/ 709424 w 3437381"/>
                <a:gd name="connsiteY2" fmla="*/ 771531 h 2281030"/>
                <a:gd name="connsiteX3" fmla="*/ 762764 w 3437381"/>
                <a:gd name="connsiteY3" fmla="*/ 800106 h 2281030"/>
                <a:gd name="connsiteX4" fmla="*/ 878969 w 3437381"/>
                <a:gd name="connsiteY4" fmla="*/ 790581 h 2281030"/>
                <a:gd name="connsiteX5" fmla="*/ 955169 w 3437381"/>
                <a:gd name="connsiteY5" fmla="*/ 811536 h 2281030"/>
                <a:gd name="connsiteX6" fmla="*/ 1044704 w 3437381"/>
                <a:gd name="connsiteY6" fmla="*/ 754386 h 2281030"/>
                <a:gd name="connsiteX7" fmla="*/ 1143764 w 3437381"/>
                <a:gd name="connsiteY7" fmla="*/ 786771 h 2281030"/>
                <a:gd name="connsiteX8" fmla="*/ 1210439 w 3437381"/>
                <a:gd name="connsiteY8" fmla="*/ 758196 h 2281030"/>
                <a:gd name="connsiteX9" fmla="*/ 1218059 w 3437381"/>
                <a:gd name="connsiteY9" fmla="*/ 632466 h 2281030"/>
                <a:gd name="connsiteX10" fmla="*/ 1330453 w 3437381"/>
                <a:gd name="connsiteY10" fmla="*/ 605796 h 2281030"/>
                <a:gd name="connsiteX11" fmla="*/ 1414273 w 3437381"/>
                <a:gd name="connsiteY11" fmla="*/ 601986 h 2281030"/>
                <a:gd name="connsiteX12" fmla="*/ 1530478 w 3437381"/>
                <a:gd name="connsiteY12" fmla="*/ 512451 h 2281030"/>
                <a:gd name="connsiteX13" fmla="*/ 1549528 w 3437381"/>
                <a:gd name="connsiteY13" fmla="*/ 415297 h 2281030"/>
                <a:gd name="connsiteX14" fmla="*/ 1614298 w 3437381"/>
                <a:gd name="connsiteY14" fmla="*/ 424822 h 2281030"/>
                <a:gd name="connsiteX15" fmla="*/ 1648588 w 3437381"/>
                <a:gd name="connsiteY15" fmla="*/ 457207 h 2281030"/>
                <a:gd name="connsiteX16" fmla="*/ 1696212 w 3437381"/>
                <a:gd name="connsiteY16" fmla="*/ 384817 h 2281030"/>
                <a:gd name="connsiteX17" fmla="*/ 1772412 w 3437381"/>
                <a:gd name="connsiteY17" fmla="*/ 346717 h 2281030"/>
                <a:gd name="connsiteX18" fmla="*/ 1770507 w 3437381"/>
                <a:gd name="connsiteY18" fmla="*/ 257182 h 2281030"/>
                <a:gd name="connsiteX19" fmla="*/ 1792224 w 3437381"/>
                <a:gd name="connsiteY19" fmla="*/ 134500 h 2281030"/>
                <a:gd name="connsiteX20" fmla="*/ 1890522 w 3437381"/>
                <a:gd name="connsiteY20" fmla="*/ 22867 h 2281030"/>
                <a:gd name="connsiteX21" fmla="*/ 2462021 w 3437381"/>
                <a:gd name="connsiteY21" fmla="*/ 30489 h 2281030"/>
                <a:gd name="connsiteX22" fmla="*/ 2519171 w 3437381"/>
                <a:gd name="connsiteY22" fmla="*/ 9 h 2281030"/>
                <a:gd name="connsiteX23" fmla="*/ 2648711 w 3437381"/>
                <a:gd name="connsiteY23" fmla="*/ 45730 h 2281030"/>
                <a:gd name="connsiteX24" fmla="*/ 2837306 w 3437381"/>
                <a:gd name="connsiteY24" fmla="*/ 62874 h 2281030"/>
                <a:gd name="connsiteX25" fmla="*/ 3122421 w 3437381"/>
                <a:gd name="connsiteY25" fmla="*/ 182889 h 2281030"/>
                <a:gd name="connsiteX26" fmla="*/ 3437381 w 3437381"/>
                <a:gd name="connsiteY26" fmla="*/ 434349 h 2281030"/>
                <a:gd name="connsiteX27" fmla="*/ 2928368 w 3437381"/>
                <a:gd name="connsiteY27" fmla="*/ 1158246 h 2281030"/>
                <a:gd name="connsiteX28" fmla="*/ 1080120 w 3437381"/>
                <a:gd name="connsiteY28" fmla="*/ 1344926 h 2281030"/>
                <a:gd name="connsiteX29" fmla="*/ 1080120 w 3437381"/>
                <a:gd name="connsiteY29" fmla="*/ 2281030 h 2281030"/>
                <a:gd name="connsiteX30" fmla="*/ 0 w 3437381"/>
                <a:gd name="connsiteY30" fmla="*/ 2281030 h 2281030"/>
                <a:gd name="connsiteX31" fmla="*/ 481584 w 3437381"/>
                <a:gd name="connsiteY31" fmla="*/ 832862 h 2281030"/>
                <a:gd name="connsiteX0" fmla="*/ 481584 w 3437381"/>
                <a:gd name="connsiteY0" fmla="*/ 832862 h 2281030"/>
                <a:gd name="connsiteX1" fmla="*/ 650369 w 3437381"/>
                <a:gd name="connsiteY1" fmla="*/ 817251 h 2281030"/>
                <a:gd name="connsiteX2" fmla="*/ 709424 w 3437381"/>
                <a:gd name="connsiteY2" fmla="*/ 771531 h 2281030"/>
                <a:gd name="connsiteX3" fmla="*/ 762764 w 3437381"/>
                <a:gd name="connsiteY3" fmla="*/ 800106 h 2281030"/>
                <a:gd name="connsiteX4" fmla="*/ 878969 w 3437381"/>
                <a:gd name="connsiteY4" fmla="*/ 790581 h 2281030"/>
                <a:gd name="connsiteX5" fmla="*/ 955169 w 3437381"/>
                <a:gd name="connsiteY5" fmla="*/ 811536 h 2281030"/>
                <a:gd name="connsiteX6" fmla="*/ 1044704 w 3437381"/>
                <a:gd name="connsiteY6" fmla="*/ 754386 h 2281030"/>
                <a:gd name="connsiteX7" fmla="*/ 1143764 w 3437381"/>
                <a:gd name="connsiteY7" fmla="*/ 786771 h 2281030"/>
                <a:gd name="connsiteX8" fmla="*/ 1210439 w 3437381"/>
                <a:gd name="connsiteY8" fmla="*/ 758196 h 2281030"/>
                <a:gd name="connsiteX9" fmla="*/ 1218059 w 3437381"/>
                <a:gd name="connsiteY9" fmla="*/ 632466 h 2281030"/>
                <a:gd name="connsiteX10" fmla="*/ 1330453 w 3437381"/>
                <a:gd name="connsiteY10" fmla="*/ 605796 h 2281030"/>
                <a:gd name="connsiteX11" fmla="*/ 1414273 w 3437381"/>
                <a:gd name="connsiteY11" fmla="*/ 601986 h 2281030"/>
                <a:gd name="connsiteX12" fmla="*/ 1530478 w 3437381"/>
                <a:gd name="connsiteY12" fmla="*/ 512451 h 2281030"/>
                <a:gd name="connsiteX13" fmla="*/ 1549528 w 3437381"/>
                <a:gd name="connsiteY13" fmla="*/ 415297 h 2281030"/>
                <a:gd name="connsiteX14" fmla="*/ 1614298 w 3437381"/>
                <a:gd name="connsiteY14" fmla="*/ 424822 h 2281030"/>
                <a:gd name="connsiteX15" fmla="*/ 1648588 w 3437381"/>
                <a:gd name="connsiteY15" fmla="*/ 457207 h 2281030"/>
                <a:gd name="connsiteX16" fmla="*/ 1696212 w 3437381"/>
                <a:gd name="connsiteY16" fmla="*/ 384817 h 2281030"/>
                <a:gd name="connsiteX17" fmla="*/ 1772412 w 3437381"/>
                <a:gd name="connsiteY17" fmla="*/ 346717 h 2281030"/>
                <a:gd name="connsiteX18" fmla="*/ 1770507 w 3437381"/>
                <a:gd name="connsiteY18" fmla="*/ 257182 h 2281030"/>
                <a:gd name="connsiteX19" fmla="*/ 1792224 w 3437381"/>
                <a:gd name="connsiteY19" fmla="*/ 134500 h 2281030"/>
                <a:gd name="connsiteX20" fmla="*/ 1890522 w 3437381"/>
                <a:gd name="connsiteY20" fmla="*/ 22867 h 2281030"/>
                <a:gd name="connsiteX21" fmla="*/ 2462021 w 3437381"/>
                <a:gd name="connsiteY21" fmla="*/ 30489 h 2281030"/>
                <a:gd name="connsiteX22" fmla="*/ 2519171 w 3437381"/>
                <a:gd name="connsiteY22" fmla="*/ 9 h 2281030"/>
                <a:gd name="connsiteX23" fmla="*/ 2648711 w 3437381"/>
                <a:gd name="connsiteY23" fmla="*/ 45730 h 2281030"/>
                <a:gd name="connsiteX24" fmla="*/ 2837306 w 3437381"/>
                <a:gd name="connsiteY24" fmla="*/ 62874 h 2281030"/>
                <a:gd name="connsiteX25" fmla="*/ 3122421 w 3437381"/>
                <a:gd name="connsiteY25" fmla="*/ 182889 h 2281030"/>
                <a:gd name="connsiteX26" fmla="*/ 3437381 w 3437381"/>
                <a:gd name="connsiteY26" fmla="*/ 434349 h 2281030"/>
                <a:gd name="connsiteX27" fmla="*/ 3328796 w 3437381"/>
                <a:gd name="connsiteY27" fmla="*/ 586749 h 2281030"/>
                <a:gd name="connsiteX28" fmla="*/ 2928368 w 3437381"/>
                <a:gd name="connsiteY28" fmla="*/ 1158246 h 2281030"/>
                <a:gd name="connsiteX29" fmla="*/ 1080120 w 3437381"/>
                <a:gd name="connsiteY29" fmla="*/ 1344926 h 2281030"/>
                <a:gd name="connsiteX30" fmla="*/ 1080120 w 3437381"/>
                <a:gd name="connsiteY30" fmla="*/ 2281030 h 2281030"/>
                <a:gd name="connsiteX31" fmla="*/ 0 w 3437381"/>
                <a:gd name="connsiteY31" fmla="*/ 2281030 h 2281030"/>
                <a:gd name="connsiteX32" fmla="*/ 481584 w 3437381"/>
                <a:gd name="connsiteY32" fmla="*/ 832862 h 2281030"/>
                <a:gd name="connsiteX0" fmla="*/ 481584 w 3538346"/>
                <a:gd name="connsiteY0" fmla="*/ 832862 h 2281030"/>
                <a:gd name="connsiteX1" fmla="*/ 650369 w 3538346"/>
                <a:gd name="connsiteY1" fmla="*/ 817251 h 2281030"/>
                <a:gd name="connsiteX2" fmla="*/ 709424 w 3538346"/>
                <a:gd name="connsiteY2" fmla="*/ 771531 h 2281030"/>
                <a:gd name="connsiteX3" fmla="*/ 762764 w 3538346"/>
                <a:gd name="connsiteY3" fmla="*/ 800106 h 2281030"/>
                <a:gd name="connsiteX4" fmla="*/ 878969 w 3538346"/>
                <a:gd name="connsiteY4" fmla="*/ 790581 h 2281030"/>
                <a:gd name="connsiteX5" fmla="*/ 955169 w 3538346"/>
                <a:gd name="connsiteY5" fmla="*/ 811536 h 2281030"/>
                <a:gd name="connsiteX6" fmla="*/ 1044704 w 3538346"/>
                <a:gd name="connsiteY6" fmla="*/ 754386 h 2281030"/>
                <a:gd name="connsiteX7" fmla="*/ 1143764 w 3538346"/>
                <a:gd name="connsiteY7" fmla="*/ 786771 h 2281030"/>
                <a:gd name="connsiteX8" fmla="*/ 1210439 w 3538346"/>
                <a:gd name="connsiteY8" fmla="*/ 758196 h 2281030"/>
                <a:gd name="connsiteX9" fmla="*/ 1218059 w 3538346"/>
                <a:gd name="connsiteY9" fmla="*/ 632466 h 2281030"/>
                <a:gd name="connsiteX10" fmla="*/ 1330453 w 3538346"/>
                <a:gd name="connsiteY10" fmla="*/ 605796 h 2281030"/>
                <a:gd name="connsiteX11" fmla="*/ 1414273 w 3538346"/>
                <a:gd name="connsiteY11" fmla="*/ 601986 h 2281030"/>
                <a:gd name="connsiteX12" fmla="*/ 1530478 w 3538346"/>
                <a:gd name="connsiteY12" fmla="*/ 512451 h 2281030"/>
                <a:gd name="connsiteX13" fmla="*/ 1549528 w 3538346"/>
                <a:gd name="connsiteY13" fmla="*/ 415297 h 2281030"/>
                <a:gd name="connsiteX14" fmla="*/ 1614298 w 3538346"/>
                <a:gd name="connsiteY14" fmla="*/ 424822 h 2281030"/>
                <a:gd name="connsiteX15" fmla="*/ 1648588 w 3538346"/>
                <a:gd name="connsiteY15" fmla="*/ 457207 h 2281030"/>
                <a:gd name="connsiteX16" fmla="*/ 1696212 w 3538346"/>
                <a:gd name="connsiteY16" fmla="*/ 384817 h 2281030"/>
                <a:gd name="connsiteX17" fmla="*/ 1772412 w 3538346"/>
                <a:gd name="connsiteY17" fmla="*/ 346717 h 2281030"/>
                <a:gd name="connsiteX18" fmla="*/ 1770507 w 3538346"/>
                <a:gd name="connsiteY18" fmla="*/ 257182 h 2281030"/>
                <a:gd name="connsiteX19" fmla="*/ 1792224 w 3538346"/>
                <a:gd name="connsiteY19" fmla="*/ 134500 h 2281030"/>
                <a:gd name="connsiteX20" fmla="*/ 1890522 w 3538346"/>
                <a:gd name="connsiteY20" fmla="*/ 22867 h 2281030"/>
                <a:gd name="connsiteX21" fmla="*/ 2462021 w 3538346"/>
                <a:gd name="connsiteY21" fmla="*/ 30489 h 2281030"/>
                <a:gd name="connsiteX22" fmla="*/ 2519171 w 3538346"/>
                <a:gd name="connsiteY22" fmla="*/ 9 h 2281030"/>
                <a:gd name="connsiteX23" fmla="*/ 2648711 w 3538346"/>
                <a:gd name="connsiteY23" fmla="*/ 45730 h 2281030"/>
                <a:gd name="connsiteX24" fmla="*/ 2837306 w 3538346"/>
                <a:gd name="connsiteY24" fmla="*/ 62874 h 2281030"/>
                <a:gd name="connsiteX25" fmla="*/ 3122421 w 3538346"/>
                <a:gd name="connsiteY25" fmla="*/ 182889 h 2281030"/>
                <a:gd name="connsiteX26" fmla="*/ 3437381 w 3538346"/>
                <a:gd name="connsiteY26" fmla="*/ 434349 h 2281030"/>
                <a:gd name="connsiteX27" fmla="*/ 3538346 w 3538346"/>
                <a:gd name="connsiteY27" fmla="*/ 531504 h 2281030"/>
                <a:gd name="connsiteX28" fmla="*/ 2928368 w 3538346"/>
                <a:gd name="connsiteY28" fmla="*/ 1158246 h 2281030"/>
                <a:gd name="connsiteX29" fmla="*/ 1080120 w 3538346"/>
                <a:gd name="connsiteY29" fmla="*/ 1344926 h 2281030"/>
                <a:gd name="connsiteX30" fmla="*/ 1080120 w 3538346"/>
                <a:gd name="connsiteY30" fmla="*/ 2281030 h 2281030"/>
                <a:gd name="connsiteX31" fmla="*/ 0 w 3538346"/>
                <a:gd name="connsiteY31" fmla="*/ 2281030 h 2281030"/>
                <a:gd name="connsiteX32" fmla="*/ 481584 w 3538346"/>
                <a:gd name="connsiteY32" fmla="*/ 832862 h 2281030"/>
                <a:gd name="connsiteX0" fmla="*/ 481584 w 3538346"/>
                <a:gd name="connsiteY0" fmla="*/ 832862 h 2281030"/>
                <a:gd name="connsiteX1" fmla="*/ 650369 w 3538346"/>
                <a:gd name="connsiteY1" fmla="*/ 817251 h 2281030"/>
                <a:gd name="connsiteX2" fmla="*/ 709424 w 3538346"/>
                <a:gd name="connsiteY2" fmla="*/ 771531 h 2281030"/>
                <a:gd name="connsiteX3" fmla="*/ 762764 w 3538346"/>
                <a:gd name="connsiteY3" fmla="*/ 800106 h 2281030"/>
                <a:gd name="connsiteX4" fmla="*/ 878969 w 3538346"/>
                <a:gd name="connsiteY4" fmla="*/ 790581 h 2281030"/>
                <a:gd name="connsiteX5" fmla="*/ 955169 w 3538346"/>
                <a:gd name="connsiteY5" fmla="*/ 811536 h 2281030"/>
                <a:gd name="connsiteX6" fmla="*/ 1044704 w 3538346"/>
                <a:gd name="connsiteY6" fmla="*/ 754386 h 2281030"/>
                <a:gd name="connsiteX7" fmla="*/ 1143764 w 3538346"/>
                <a:gd name="connsiteY7" fmla="*/ 786771 h 2281030"/>
                <a:gd name="connsiteX8" fmla="*/ 1210439 w 3538346"/>
                <a:gd name="connsiteY8" fmla="*/ 758196 h 2281030"/>
                <a:gd name="connsiteX9" fmla="*/ 1218059 w 3538346"/>
                <a:gd name="connsiteY9" fmla="*/ 632466 h 2281030"/>
                <a:gd name="connsiteX10" fmla="*/ 1330453 w 3538346"/>
                <a:gd name="connsiteY10" fmla="*/ 605796 h 2281030"/>
                <a:gd name="connsiteX11" fmla="*/ 1414273 w 3538346"/>
                <a:gd name="connsiteY11" fmla="*/ 601986 h 2281030"/>
                <a:gd name="connsiteX12" fmla="*/ 1530478 w 3538346"/>
                <a:gd name="connsiteY12" fmla="*/ 512451 h 2281030"/>
                <a:gd name="connsiteX13" fmla="*/ 1549528 w 3538346"/>
                <a:gd name="connsiteY13" fmla="*/ 415297 h 2281030"/>
                <a:gd name="connsiteX14" fmla="*/ 1614298 w 3538346"/>
                <a:gd name="connsiteY14" fmla="*/ 424822 h 2281030"/>
                <a:gd name="connsiteX15" fmla="*/ 1648588 w 3538346"/>
                <a:gd name="connsiteY15" fmla="*/ 457207 h 2281030"/>
                <a:gd name="connsiteX16" fmla="*/ 1696212 w 3538346"/>
                <a:gd name="connsiteY16" fmla="*/ 384817 h 2281030"/>
                <a:gd name="connsiteX17" fmla="*/ 1772412 w 3538346"/>
                <a:gd name="connsiteY17" fmla="*/ 346717 h 2281030"/>
                <a:gd name="connsiteX18" fmla="*/ 1770507 w 3538346"/>
                <a:gd name="connsiteY18" fmla="*/ 257182 h 2281030"/>
                <a:gd name="connsiteX19" fmla="*/ 1792224 w 3538346"/>
                <a:gd name="connsiteY19" fmla="*/ 134500 h 2281030"/>
                <a:gd name="connsiteX20" fmla="*/ 1890522 w 3538346"/>
                <a:gd name="connsiteY20" fmla="*/ 22867 h 2281030"/>
                <a:gd name="connsiteX21" fmla="*/ 2462021 w 3538346"/>
                <a:gd name="connsiteY21" fmla="*/ 30489 h 2281030"/>
                <a:gd name="connsiteX22" fmla="*/ 2519171 w 3538346"/>
                <a:gd name="connsiteY22" fmla="*/ 9 h 2281030"/>
                <a:gd name="connsiteX23" fmla="*/ 2648711 w 3538346"/>
                <a:gd name="connsiteY23" fmla="*/ 45730 h 2281030"/>
                <a:gd name="connsiteX24" fmla="*/ 2837306 w 3538346"/>
                <a:gd name="connsiteY24" fmla="*/ 62874 h 2281030"/>
                <a:gd name="connsiteX25" fmla="*/ 3122421 w 3538346"/>
                <a:gd name="connsiteY25" fmla="*/ 182889 h 2281030"/>
                <a:gd name="connsiteX26" fmla="*/ 3437381 w 3538346"/>
                <a:gd name="connsiteY26" fmla="*/ 434349 h 2281030"/>
                <a:gd name="connsiteX27" fmla="*/ 3538346 w 3538346"/>
                <a:gd name="connsiteY27" fmla="*/ 531504 h 2281030"/>
                <a:gd name="connsiteX28" fmla="*/ 3281170 w 3538346"/>
                <a:gd name="connsiteY28" fmla="*/ 790584 h 2281030"/>
                <a:gd name="connsiteX29" fmla="*/ 2928368 w 3538346"/>
                <a:gd name="connsiteY29" fmla="*/ 1158246 h 2281030"/>
                <a:gd name="connsiteX30" fmla="*/ 1080120 w 3538346"/>
                <a:gd name="connsiteY30" fmla="*/ 1344926 h 2281030"/>
                <a:gd name="connsiteX31" fmla="*/ 1080120 w 3538346"/>
                <a:gd name="connsiteY31" fmla="*/ 2281030 h 2281030"/>
                <a:gd name="connsiteX32" fmla="*/ 0 w 3538346"/>
                <a:gd name="connsiteY32" fmla="*/ 2281030 h 2281030"/>
                <a:gd name="connsiteX33" fmla="*/ 481584 w 3538346"/>
                <a:gd name="connsiteY33" fmla="*/ 832862 h 2281030"/>
                <a:gd name="connsiteX0" fmla="*/ 481584 w 3612640"/>
                <a:gd name="connsiteY0" fmla="*/ 832862 h 2281030"/>
                <a:gd name="connsiteX1" fmla="*/ 650369 w 3612640"/>
                <a:gd name="connsiteY1" fmla="*/ 817251 h 2281030"/>
                <a:gd name="connsiteX2" fmla="*/ 709424 w 3612640"/>
                <a:gd name="connsiteY2" fmla="*/ 771531 h 2281030"/>
                <a:gd name="connsiteX3" fmla="*/ 762764 w 3612640"/>
                <a:gd name="connsiteY3" fmla="*/ 800106 h 2281030"/>
                <a:gd name="connsiteX4" fmla="*/ 878969 w 3612640"/>
                <a:gd name="connsiteY4" fmla="*/ 790581 h 2281030"/>
                <a:gd name="connsiteX5" fmla="*/ 955169 w 3612640"/>
                <a:gd name="connsiteY5" fmla="*/ 811536 h 2281030"/>
                <a:gd name="connsiteX6" fmla="*/ 1044704 w 3612640"/>
                <a:gd name="connsiteY6" fmla="*/ 754386 h 2281030"/>
                <a:gd name="connsiteX7" fmla="*/ 1143764 w 3612640"/>
                <a:gd name="connsiteY7" fmla="*/ 786771 h 2281030"/>
                <a:gd name="connsiteX8" fmla="*/ 1210439 w 3612640"/>
                <a:gd name="connsiteY8" fmla="*/ 758196 h 2281030"/>
                <a:gd name="connsiteX9" fmla="*/ 1218059 w 3612640"/>
                <a:gd name="connsiteY9" fmla="*/ 632466 h 2281030"/>
                <a:gd name="connsiteX10" fmla="*/ 1330453 w 3612640"/>
                <a:gd name="connsiteY10" fmla="*/ 605796 h 2281030"/>
                <a:gd name="connsiteX11" fmla="*/ 1414273 w 3612640"/>
                <a:gd name="connsiteY11" fmla="*/ 601986 h 2281030"/>
                <a:gd name="connsiteX12" fmla="*/ 1530478 w 3612640"/>
                <a:gd name="connsiteY12" fmla="*/ 512451 h 2281030"/>
                <a:gd name="connsiteX13" fmla="*/ 1549528 w 3612640"/>
                <a:gd name="connsiteY13" fmla="*/ 415297 h 2281030"/>
                <a:gd name="connsiteX14" fmla="*/ 1614298 w 3612640"/>
                <a:gd name="connsiteY14" fmla="*/ 424822 h 2281030"/>
                <a:gd name="connsiteX15" fmla="*/ 1648588 w 3612640"/>
                <a:gd name="connsiteY15" fmla="*/ 457207 h 2281030"/>
                <a:gd name="connsiteX16" fmla="*/ 1696212 w 3612640"/>
                <a:gd name="connsiteY16" fmla="*/ 384817 h 2281030"/>
                <a:gd name="connsiteX17" fmla="*/ 1772412 w 3612640"/>
                <a:gd name="connsiteY17" fmla="*/ 346717 h 2281030"/>
                <a:gd name="connsiteX18" fmla="*/ 1770507 w 3612640"/>
                <a:gd name="connsiteY18" fmla="*/ 257182 h 2281030"/>
                <a:gd name="connsiteX19" fmla="*/ 1792224 w 3612640"/>
                <a:gd name="connsiteY19" fmla="*/ 134500 h 2281030"/>
                <a:gd name="connsiteX20" fmla="*/ 1890522 w 3612640"/>
                <a:gd name="connsiteY20" fmla="*/ 22867 h 2281030"/>
                <a:gd name="connsiteX21" fmla="*/ 2462021 w 3612640"/>
                <a:gd name="connsiteY21" fmla="*/ 30489 h 2281030"/>
                <a:gd name="connsiteX22" fmla="*/ 2519171 w 3612640"/>
                <a:gd name="connsiteY22" fmla="*/ 9 h 2281030"/>
                <a:gd name="connsiteX23" fmla="*/ 2648711 w 3612640"/>
                <a:gd name="connsiteY23" fmla="*/ 45730 h 2281030"/>
                <a:gd name="connsiteX24" fmla="*/ 2837306 w 3612640"/>
                <a:gd name="connsiteY24" fmla="*/ 62874 h 2281030"/>
                <a:gd name="connsiteX25" fmla="*/ 3122421 w 3612640"/>
                <a:gd name="connsiteY25" fmla="*/ 182889 h 2281030"/>
                <a:gd name="connsiteX26" fmla="*/ 3437381 w 3612640"/>
                <a:gd name="connsiteY26" fmla="*/ 434349 h 2281030"/>
                <a:gd name="connsiteX27" fmla="*/ 3538346 w 3612640"/>
                <a:gd name="connsiteY27" fmla="*/ 531504 h 2281030"/>
                <a:gd name="connsiteX28" fmla="*/ 3612640 w 3612640"/>
                <a:gd name="connsiteY28" fmla="*/ 731529 h 2281030"/>
                <a:gd name="connsiteX29" fmla="*/ 2928368 w 3612640"/>
                <a:gd name="connsiteY29" fmla="*/ 1158246 h 2281030"/>
                <a:gd name="connsiteX30" fmla="*/ 1080120 w 3612640"/>
                <a:gd name="connsiteY30" fmla="*/ 1344926 h 2281030"/>
                <a:gd name="connsiteX31" fmla="*/ 1080120 w 3612640"/>
                <a:gd name="connsiteY31" fmla="*/ 2281030 h 2281030"/>
                <a:gd name="connsiteX32" fmla="*/ 0 w 3612640"/>
                <a:gd name="connsiteY32" fmla="*/ 2281030 h 2281030"/>
                <a:gd name="connsiteX33" fmla="*/ 481584 w 3612640"/>
                <a:gd name="connsiteY33" fmla="*/ 832862 h 2281030"/>
                <a:gd name="connsiteX0" fmla="*/ 481584 w 3612640"/>
                <a:gd name="connsiteY0" fmla="*/ 832862 h 2281030"/>
                <a:gd name="connsiteX1" fmla="*/ 650369 w 3612640"/>
                <a:gd name="connsiteY1" fmla="*/ 817251 h 2281030"/>
                <a:gd name="connsiteX2" fmla="*/ 709424 w 3612640"/>
                <a:gd name="connsiteY2" fmla="*/ 771531 h 2281030"/>
                <a:gd name="connsiteX3" fmla="*/ 762764 w 3612640"/>
                <a:gd name="connsiteY3" fmla="*/ 800106 h 2281030"/>
                <a:gd name="connsiteX4" fmla="*/ 878969 w 3612640"/>
                <a:gd name="connsiteY4" fmla="*/ 790581 h 2281030"/>
                <a:gd name="connsiteX5" fmla="*/ 955169 w 3612640"/>
                <a:gd name="connsiteY5" fmla="*/ 811536 h 2281030"/>
                <a:gd name="connsiteX6" fmla="*/ 1044704 w 3612640"/>
                <a:gd name="connsiteY6" fmla="*/ 754386 h 2281030"/>
                <a:gd name="connsiteX7" fmla="*/ 1143764 w 3612640"/>
                <a:gd name="connsiteY7" fmla="*/ 786771 h 2281030"/>
                <a:gd name="connsiteX8" fmla="*/ 1210439 w 3612640"/>
                <a:gd name="connsiteY8" fmla="*/ 758196 h 2281030"/>
                <a:gd name="connsiteX9" fmla="*/ 1218059 w 3612640"/>
                <a:gd name="connsiteY9" fmla="*/ 632466 h 2281030"/>
                <a:gd name="connsiteX10" fmla="*/ 1330453 w 3612640"/>
                <a:gd name="connsiteY10" fmla="*/ 605796 h 2281030"/>
                <a:gd name="connsiteX11" fmla="*/ 1414273 w 3612640"/>
                <a:gd name="connsiteY11" fmla="*/ 601986 h 2281030"/>
                <a:gd name="connsiteX12" fmla="*/ 1530478 w 3612640"/>
                <a:gd name="connsiteY12" fmla="*/ 512451 h 2281030"/>
                <a:gd name="connsiteX13" fmla="*/ 1549528 w 3612640"/>
                <a:gd name="connsiteY13" fmla="*/ 415297 h 2281030"/>
                <a:gd name="connsiteX14" fmla="*/ 1614298 w 3612640"/>
                <a:gd name="connsiteY14" fmla="*/ 424822 h 2281030"/>
                <a:gd name="connsiteX15" fmla="*/ 1648588 w 3612640"/>
                <a:gd name="connsiteY15" fmla="*/ 457207 h 2281030"/>
                <a:gd name="connsiteX16" fmla="*/ 1696212 w 3612640"/>
                <a:gd name="connsiteY16" fmla="*/ 384817 h 2281030"/>
                <a:gd name="connsiteX17" fmla="*/ 1772412 w 3612640"/>
                <a:gd name="connsiteY17" fmla="*/ 346717 h 2281030"/>
                <a:gd name="connsiteX18" fmla="*/ 1770507 w 3612640"/>
                <a:gd name="connsiteY18" fmla="*/ 257182 h 2281030"/>
                <a:gd name="connsiteX19" fmla="*/ 1792224 w 3612640"/>
                <a:gd name="connsiteY19" fmla="*/ 134500 h 2281030"/>
                <a:gd name="connsiteX20" fmla="*/ 1890522 w 3612640"/>
                <a:gd name="connsiteY20" fmla="*/ 22867 h 2281030"/>
                <a:gd name="connsiteX21" fmla="*/ 2462021 w 3612640"/>
                <a:gd name="connsiteY21" fmla="*/ 30489 h 2281030"/>
                <a:gd name="connsiteX22" fmla="*/ 2519171 w 3612640"/>
                <a:gd name="connsiteY22" fmla="*/ 9 h 2281030"/>
                <a:gd name="connsiteX23" fmla="*/ 2648711 w 3612640"/>
                <a:gd name="connsiteY23" fmla="*/ 45730 h 2281030"/>
                <a:gd name="connsiteX24" fmla="*/ 2837306 w 3612640"/>
                <a:gd name="connsiteY24" fmla="*/ 62874 h 2281030"/>
                <a:gd name="connsiteX25" fmla="*/ 3122421 w 3612640"/>
                <a:gd name="connsiteY25" fmla="*/ 182889 h 2281030"/>
                <a:gd name="connsiteX26" fmla="*/ 3437381 w 3612640"/>
                <a:gd name="connsiteY26" fmla="*/ 434349 h 2281030"/>
                <a:gd name="connsiteX27" fmla="*/ 3538346 w 3612640"/>
                <a:gd name="connsiteY27" fmla="*/ 531504 h 2281030"/>
                <a:gd name="connsiteX28" fmla="*/ 3612640 w 3612640"/>
                <a:gd name="connsiteY28" fmla="*/ 731529 h 2281030"/>
                <a:gd name="connsiteX29" fmla="*/ 3292600 w 3612640"/>
                <a:gd name="connsiteY29" fmla="*/ 931554 h 2281030"/>
                <a:gd name="connsiteX30" fmla="*/ 2928368 w 3612640"/>
                <a:gd name="connsiteY30" fmla="*/ 1158246 h 2281030"/>
                <a:gd name="connsiteX31" fmla="*/ 1080120 w 3612640"/>
                <a:gd name="connsiteY31" fmla="*/ 1344926 h 2281030"/>
                <a:gd name="connsiteX32" fmla="*/ 1080120 w 3612640"/>
                <a:gd name="connsiteY32" fmla="*/ 2281030 h 2281030"/>
                <a:gd name="connsiteX33" fmla="*/ 0 w 3612640"/>
                <a:gd name="connsiteY33" fmla="*/ 2281030 h 2281030"/>
                <a:gd name="connsiteX34" fmla="*/ 481584 w 3612640"/>
                <a:gd name="connsiteY34" fmla="*/ 832862 h 2281030"/>
                <a:gd name="connsiteX0" fmla="*/ 481584 w 3616450"/>
                <a:gd name="connsiteY0" fmla="*/ 832862 h 2281030"/>
                <a:gd name="connsiteX1" fmla="*/ 650369 w 3616450"/>
                <a:gd name="connsiteY1" fmla="*/ 817251 h 2281030"/>
                <a:gd name="connsiteX2" fmla="*/ 709424 w 3616450"/>
                <a:gd name="connsiteY2" fmla="*/ 771531 h 2281030"/>
                <a:gd name="connsiteX3" fmla="*/ 762764 w 3616450"/>
                <a:gd name="connsiteY3" fmla="*/ 800106 h 2281030"/>
                <a:gd name="connsiteX4" fmla="*/ 878969 w 3616450"/>
                <a:gd name="connsiteY4" fmla="*/ 790581 h 2281030"/>
                <a:gd name="connsiteX5" fmla="*/ 955169 w 3616450"/>
                <a:gd name="connsiteY5" fmla="*/ 811536 h 2281030"/>
                <a:gd name="connsiteX6" fmla="*/ 1044704 w 3616450"/>
                <a:gd name="connsiteY6" fmla="*/ 754386 h 2281030"/>
                <a:gd name="connsiteX7" fmla="*/ 1143764 w 3616450"/>
                <a:gd name="connsiteY7" fmla="*/ 786771 h 2281030"/>
                <a:gd name="connsiteX8" fmla="*/ 1210439 w 3616450"/>
                <a:gd name="connsiteY8" fmla="*/ 758196 h 2281030"/>
                <a:gd name="connsiteX9" fmla="*/ 1218059 w 3616450"/>
                <a:gd name="connsiteY9" fmla="*/ 632466 h 2281030"/>
                <a:gd name="connsiteX10" fmla="*/ 1330453 w 3616450"/>
                <a:gd name="connsiteY10" fmla="*/ 605796 h 2281030"/>
                <a:gd name="connsiteX11" fmla="*/ 1414273 w 3616450"/>
                <a:gd name="connsiteY11" fmla="*/ 601986 h 2281030"/>
                <a:gd name="connsiteX12" fmla="*/ 1530478 w 3616450"/>
                <a:gd name="connsiteY12" fmla="*/ 512451 h 2281030"/>
                <a:gd name="connsiteX13" fmla="*/ 1549528 w 3616450"/>
                <a:gd name="connsiteY13" fmla="*/ 415297 h 2281030"/>
                <a:gd name="connsiteX14" fmla="*/ 1614298 w 3616450"/>
                <a:gd name="connsiteY14" fmla="*/ 424822 h 2281030"/>
                <a:gd name="connsiteX15" fmla="*/ 1648588 w 3616450"/>
                <a:gd name="connsiteY15" fmla="*/ 457207 h 2281030"/>
                <a:gd name="connsiteX16" fmla="*/ 1696212 w 3616450"/>
                <a:gd name="connsiteY16" fmla="*/ 384817 h 2281030"/>
                <a:gd name="connsiteX17" fmla="*/ 1772412 w 3616450"/>
                <a:gd name="connsiteY17" fmla="*/ 346717 h 2281030"/>
                <a:gd name="connsiteX18" fmla="*/ 1770507 w 3616450"/>
                <a:gd name="connsiteY18" fmla="*/ 257182 h 2281030"/>
                <a:gd name="connsiteX19" fmla="*/ 1792224 w 3616450"/>
                <a:gd name="connsiteY19" fmla="*/ 134500 h 2281030"/>
                <a:gd name="connsiteX20" fmla="*/ 1890522 w 3616450"/>
                <a:gd name="connsiteY20" fmla="*/ 22867 h 2281030"/>
                <a:gd name="connsiteX21" fmla="*/ 2462021 w 3616450"/>
                <a:gd name="connsiteY21" fmla="*/ 30489 h 2281030"/>
                <a:gd name="connsiteX22" fmla="*/ 2519171 w 3616450"/>
                <a:gd name="connsiteY22" fmla="*/ 9 h 2281030"/>
                <a:gd name="connsiteX23" fmla="*/ 2648711 w 3616450"/>
                <a:gd name="connsiteY23" fmla="*/ 45730 h 2281030"/>
                <a:gd name="connsiteX24" fmla="*/ 2837306 w 3616450"/>
                <a:gd name="connsiteY24" fmla="*/ 62874 h 2281030"/>
                <a:gd name="connsiteX25" fmla="*/ 3122421 w 3616450"/>
                <a:gd name="connsiteY25" fmla="*/ 182889 h 2281030"/>
                <a:gd name="connsiteX26" fmla="*/ 3437381 w 3616450"/>
                <a:gd name="connsiteY26" fmla="*/ 434349 h 2281030"/>
                <a:gd name="connsiteX27" fmla="*/ 3538346 w 3616450"/>
                <a:gd name="connsiteY27" fmla="*/ 531504 h 2281030"/>
                <a:gd name="connsiteX28" fmla="*/ 3612640 w 3616450"/>
                <a:gd name="connsiteY28" fmla="*/ 731529 h 2281030"/>
                <a:gd name="connsiteX29" fmla="*/ 3616450 w 3616450"/>
                <a:gd name="connsiteY29" fmla="*/ 937269 h 2281030"/>
                <a:gd name="connsiteX30" fmla="*/ 2928368 w 3616450"/>
                <a:gd name="connsiteY30" fmla="*/ 1158246 h 2281030"/>
                <a:gd name="connsiteX31" fmla="*/ 1080120 w 3616450"/>
                <a:gd name="connsiteY31" fmla="*/ 1344926 h 2281030"/>
                <a:gd name="connsiteX32" fmla="*/ 1080120 w 3616450"/>
                <a:gd name="connsiteY32" fmla="*/ 2281030 h 2281030"/>
                <a:gd name="connsiteX33" fmla="*/ 0 w 3616450"/>
                <a:gd name="connsiteY33" fmla="*/ 2281030 h 2281030"/>
                <a:gd name="connsiteX34" fmla="*/ 481584 w 3616450"/>
                <a:gd name="connsiteY34" fmla="*/ 832862 h 2281030"/>
                <a:gd name="connsiteX0" fmla="*/ 481584 w 3616450"/>
                <a:gd name="connsiteY0" fmla="*/ 832862 h 2281030"/>
                <a:gd name="connsiteX1" fmla="*/ 650369 w 3616450"/>
                <a:gd name="connsiteY1" fmla="*/ 817251 h 2281030"/>
                <a:gd name="connsiteX2" fmla="*/ 709424 w 3616450"/>
                <a:gd name="connsiteY2" fmla="*/ 771531 h 2281030"/>
                <a:gd name="connsiteX3" fmla="*/ 762764 w 3616450"/>
                <a:gd name="connsiteY3" fmla="*/ 800106 h 2281030"/>
                <a:gd name="connsiteX4" fmla="*/ 878969 w 3616450"/>
                <a:gd name="connsiteY4" fmla="*/ 790581 h 2281030"/>
                <a:gd name="connsiteX5" fmla="*/ 955169 w 3616450"/>
                <a:gd name="connsiteY5" fmla="*/ 811536 h 2281030"/>
                <a:gd name="connsiteX6" fmla="*/ 1044704 w 3616450"/>
                <a:gd name="connsiteY6" fmla="*/ 754386 h 2281030"/>
                <a:gd name="connsiteX7" fmla="*/ 1143764 w 3616450"/>
                <a:gd name="connsiteY7" fmla="*/ 786771 h 2281030"/>
                <a:gd name="connsiteX8" fmla="*/ 1210439 w 3616450"/>
                <a:gd name="connsiteY8" fmla="*/ 758196 h 2281030"/>
                <a:gd name="connsiteX9" fmla="*/ 1218059 w 3616450"/>
                <a:gd name="connsiteY9" fmla="*/ 632466 h 2281030"/>
                <a:gd name="connsiteX10" fmla="*/ 1330453 w 3616450"/>
                <a:gd name="connsiteY10" fmla="*/ 605796 h 2281030"/>
                <a:gd name="connsiteX11" fmla="*/ 1414273 w 3616450"/>
                <a:gd name="connsiteY11" fmla="*/ 601986 h 2281030"/>
                <a:gd name="connsiteX12" fmla="*/ 1530478 w 3616450"/>
                <a:gd name="connsiteY12" fmla="*/ 512451 h 2281030"/>
                <a:gd name="connsiteX13" fmla="*/ 1549528 w 3616450"/>
                <a:gd name="connsiteY13" fmla="*/ 415297 h 2281030"/>
                <a:gd name="connsiteX14" fmla="*/ 1614298 w 3616450"/>
                <a:gd name="connsiteY14" fmla="*/ 424822 h 2281030"/>
                <a:gd name="connsiteX15" fmla="*/ 1648588 w 3616450"/>
                <a:gd name="connsiteY15" fmla="*/ 457207 h 2281030"/>
                <a:gd name="connsiteX16" fmla="*/ 1696212 w 3616450"/>
                <a:gd name="connsiteY16" fmla="*/ 384817 h 2281030"/>
                <a:gd name="connsiteX17" fmla="*/ 1772412 w 3616450"/>
                <a:gd name="connsiteY17" fmla="*/ 346717 h 2281030"/>
                <a:gd name="connsiteX18" fmla="*/ 1770507 w 3616450"/>
                <a:gd name="connsiteY18" fmla="*/ 257182 h 2281030"/>
                <a:gd name="connsiteX19" fmla="*/ 1792224 w 3616450"/>
                <a:gd name="connsiteY19" fmla="*/ 134500 h 2281030"/>
                <a:gd name="connsiteX20" fmla="*/ 1890522 w 3616450"/>
                <a:gd name="connsiteY20" fmla="*/ 22867 h 2281030"/>
                <a:gd name="connsiteX21" fmla="*/ 2462021 w 3616450"/>
                <a:gd name="connsiteY21" fmla="*/ 30489 h 2281030"/>
                <a:gd name="connsiteX22" fmla="*/ 2519171 w 3616450"/>
                <a:gd name="connsiteY22" fmla="*/ 9 h 2281030"/>
                <a:gd name="connsiteX23" fmla="*/ 2648711 w 3616450"/>
                <a:gd name="connsiteY23" fmla="*/ 45730 h 2281030"/>
                <a:gd name="connsiteX24" fmla="*/ 2837306 w 3616450"/>
                <a:gd name="connsiteY24" fmla="*/ 62874 h 2281030"/>
                <a:gd name="connsiteX25" fmla="*/ 3122421 w 3616450"/>
                <a:gd name="connsiteY25" fmla="*/ 182889 h 2281030"/>
                <a:gd name="connsiteX26" fmla="*/ 3437381 w 3616450"/>
                <a:gd name="connsiteY26" fmla="*/ 434349 h 2281030"/>
                <a:gd name="connsiteX27" fmla="*/ 3538346 w 3616450"/>
                <a:gd name="connsiteY27" fmla="*/ 531504 h 2281030"/>
                <a:gd name="connsiteX28" fmla="*/ 3612640 w 3616450"/>
                <a:gd name="connsiteY28" fmla="*/ 731529 h 2281030"/>
                <a:gd name="connsiteX29" fmla="*/ 3616450 w 3616450"/>
                <a:gd name="connsiteY29" fmla="*/ 937269 h 2281030"/>
                <a:gd name="connsiteX30" fmla="*/ 3311650 w 3616450"/>
                <a:gd name="connsiteY30" fmla="*/ 1038234 h 2281030"/>
                <a:gd name="connsiteX31" fmla="*/ 2928368 w 3616450"/>
                <a:gd name="connsiteY31" fmla="*/ 1158246 h 2281030"/>
                <a:gd name="connsiteX32" fmla="*/ 1080120 w 3616450"/>
                <a:gd name="connsiteY32" fmla="*/ 1344926 h 2281030"/>
                <a:gd name="connsiteX33" fmla="*/ 1080120 w 3616450"/>
                <a:gd name="connsiteY33" fmla="*/ 2281030 h 2281030"/>
                <a:gd name="connsiteX34" fmla="*/ 0 w 3616450"/>
                <a:gd name="connsiteY34" fmla="*/ 2281030 h 2281030"/>
                <a:gd name="connsiteX35" fmla="*/ 481584 w 3616450"/>
                <a:gd name="connsiteY35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2928368 w 3658360"/>
                <a:gd name="connsiteY31" fmla="*/ 1158246 h 2281030"/>
                <a:gd name="connsiteX32" fmla="*/ 1080120 w 3658360"/>
                <a:gd name="connsiteY32" fmla="*/ 1344926 h 2281030"/>
                <a:gd name="connsiteX33" fmla="*/ 1080120 w 3658360"/>
                <a:gd name="connsiteY33" fmla="*/ 2281030 h 2281030"/>
                <a:gd name="connsiteX34" fmla="*/ 0 w 3658360"/>
                <a:gd name="connsiteY34" fmla="*/ 2281030 h 2281030"/>
                <a:gd name="connsiteX35" fmla="*/ 481584 w 3658360"/>
                <a:gd name="connsiteY35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342130 w 3658360"/>
                <a:gd name="connsiteY31" fmla="*/ 1122054 h 2281030"/>
                <a:gd name="connsiteX32" fmla="*/ 2928368 w 3658360"/>
                <a:gd name="connsiteY32" fmla="*/ 1158246 h 2281030"/>
                <a:gd name="connsiteX33" fmla="*/ 1080120 w 3658360"/>
                <a:gd name="connsiteY33" fmla="*/ 1344926 h 2281030"/>
                <a:gd name="connsiteX34" fmla="*/ 1080120 w 3658360"/>
                <a:gd name="connsiteY34" fmla="*/ 2281030 h 2281030"/>
                <a:gd name="connsiteX35" fmla="*/ 0 w 3658360"/>
                <a:gd name="connsiteY35" fmla="*/ 2281030 h 2281030"/>
                <a:gd name="connsiteX36" fmla="*/ 481584 w 3658360"/>
                <a:gd name="connsiteY36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2928368 w 3658360"/>
                <a:gd name="connsiteY32" fmla="*/ 1158246 h 2281030"/>
                <a:gd name="connsiteX33" fmla="*/ 1080120 w 3658360"/>
                <a:gd name="connsiteY33" fmla="*/ 1344926 h 2281030"/>
                <a:gd name="connsiteX34" fmla="*/ 1080120 w 3658360"/>
                <a:gd name="connsiteY34" fmla="*/ 2281030 h 2281030"/>
                <a:gd name="connsiteX35" fmla="*/ 0 w 3658360"/>
                <a:gd name="connsiteY35" fmla="*/ 2281030 h 2281030"/>
                <a:gd name="connsiteX36" fmla="*/ 481584 w 3658360"/>
                <a:gd name="connsiteY36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265930 w 3658360"/>
                <a:gd name="connsiteY32" fmla="*/ 1183014 h 2281030"/>
                <a:gd name="connsiteX33" fmla="*/ 2928368 w 3658360"/>
                <a:gd name="connsiteY33" fmla="*/ 1158246 h 2281030"/>
                <a:gd name="connsiteX34" fmla="*/ 1080120 w 3658360"/>
                <a:gd name="connsiteY34" fmla="*/ 1344926 h 2281030"/>
                <a:gd name="connsiteX35" fmla="*/ 1080120 w 3658360"/>
                <a:gd name="connsiteY35" fmla="*/ 2281030 h 2281030"/>
                <a:gd name="connsiteX36" fmla="*/ 0 w 3658360"/>
                <a:gd name="connsiteY36" fmla="*/ 2281030 h 2281030"/>
                <a:gd name="connsiteX37" fmla="*/ 481584 w 3658360"/>
                <a:gd name="connsiteY37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2928368 w 3658360"/>
                <a:gd name="connsiteY33" fmla="*/ 1158246 h 2281030"/>
                <a:gd name="connsiteX34" fmla="*/ 1080120 w 3658360"/>
                <a:gd name="connsiteY34" fmla="*/ 1344926 h 2281030"/>
                <a:gd name="connsiteX35" fmla="*/ 1080120 w 3658360"/>
                <a:gd name="connsiteY35" fmla="*/ 2281030 h 2281030"/>
                <a:gd name="connsiteX36" fmla="*/ 0 w 3658360"/>
                <a:gd name="connsiteY36" fmla="*/ 2281030 h 2281030"/>
                <a:gd name="connsiteX37" fmla="*/ 481584 w 3658360"/>
                <a:gd name="connsiteY37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349750 w 3658360"/>
                <a:gd name="connsiteY33" fmla="*/ 1232544 h 2281030"/>
                <a:gd name="connsiteX34" fmla="*/ 2928368 w 3658360"/>
                <a:gd name="connsiteY34" fmla="*/ 1158246 h 2281030"/>
                <a:gd name="connsiteX35" fmla="*/ 1080120 w 3658360"/>
                <a:gd name="connsiteY35" fmla="*/ 1344926 h 2281030"/>
                <a:gd name="connsiteX36" fmla="*/ 1080120 w 3658360"/>
                <a:gd name="connsiteY36" fmla="*/ 2281030 h 2281030"/>
                <a:gd name="connsiteX37" fmla="*/ 0 w 3658360"/>
                <a:gd name="connsiteY37" fmla="*/ 2281030 h 2281030"/>
                <a:gd name="connsiteX38" fmla="*/ 481584 w 3658360"/>
                <a:gd name="connsiteY38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2928368 w 3658360"/>
                <a:gd name="connsiteY34" fmla="*/ 1158246 h 2281030"/>
                <a:gd name="connsiteX35" fmla="*/ 1080120 w 3658360"/>
                <a:gd name="connsiteY35" fmla="*/ 1344926 h 2281030"/>
                <a:gd name="connsiteX36" fmla="*/ 1080120 w 3658360"/>
                <a:gd name="connsiteY36" fmla="*/ 2281030 h 2281030"/>
                <a:gd name="connsiteX37" fmla="*/ 0 w 3658360"/>
                <a:gd name="connsiteY37" fmla="*/ 2281030 h 2281030"/>
                <a:gd name="connsiteX38" fmla="*/ 481584 w 3658360"/>
                <a:gd name="connsiteY38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294505 w 3658360"/>
                <a:gd name="connsiteY34" fmla="*/ 1291599 h 2281030"/>
                <a:gd name="connsiteX35" fmla="*/ 2928368 w 3658360"/>
                <a:gd name="connsiteY35" fmla="*/ 1158246 h 2281030"/>
                <a:gd name="connsiteX36" fmla="*/ 1080120 w 3658360"/>
                <a:gd name="connsiteY36" fmla="*/ 1344926 h 2281030"/>
                <a:gd name="connsiteX37" fmla="*/ 1080120 w 3658360"/>
                <a:gd name="connsiteY37" fmla="*/ 2281030 h 2281030"/>
                <a:gd name="connsiteX38" fmla="*/ 0 w 3658360"/>
                <a:gd name="connsiteY38" fmla="*/ 2281030 h 2281030"/>
                <a:gd name="connsiteX39" fmla="*/ 481584 w 3658360"/>
                <a:gd name="connsiteY39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2928368 w 3658360"/>
                <a:gd name="connsiteY35" fmla="*/ 1158246 h 2281030"/>
                <a:gd name="connsiteX36" fmla="*/ 1080120 w 3658360"/>
                <a:gd name="connsiteY36" fmla="*/ 1344926 h 2281030"/>
                <a:gd name="connsiteX37" fmla="*/ 1080120 w 3658360"/>
                <a:gd name="connsiteY37" fmla="*/ 2281030 h 2281030"/>
                <a:gd name="connsiteX38" fmla="*/ 0 w 3658360"/>
                <a:gd name="connsiteY38" fmla="*/ 2281030 h 2281030"/>
                <a:gd name="connsiteX39" fmla="*/ 481584 w 3658360"/>
                <a:gd name="connsiteY39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315460 w 3658360"/>
                <a:gd name="connsiteY35" fmla="*/ 1367799 h 2281030"/>
                <a:gd name="connsiteX36" fmla="*/ 2928368 w 3658360"/>
                <a:gd name="connsiteY36" fmla="*/ 1158246 h 2281030"/>
                <a:gd name="connsiteX37" fmla="*/ 1080120 w 3658360"/>
                <a:gd name="connsiteY37" fmla="*/ 1344926 h 2281030"/>
                <a:gd name="connsiteX38" fmla="*/ 1080120 w 3658360"/>
                <a:gd name="connsiteY38" fmla="*/ 2281030 h 2281030"/>
                <a:gd name="connsiteX39" fmla="*/ 0 w 3658360"/>
                <a:gd name="connsiteY39" fmla="*/ 2281030 h 2281030"/>
                <a:gd name="connsiteX40" fmla="*/ 481584 w 3658360"/>
                <a:gd name="connsiteY40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2928368 w 3658360"/>
                <a:gd name="connsiteY36" fmla="*/ 1158246 h 2281030"/>
                <a:gd name="connsiteX37" fmla="*/ 1080120 w 3658360"/>
                <a:gd name="connsiteY37" fmla="*/ 1344926 h 2281030"/>
                <a:gd name="connsiteX38" fmla="*/ 1080120 w 3658360"/>
                <a:gd name="connsiteY38" fmla="*/ 2281030 h 2281030"/>
                <a:gd name="connsiteX39" fmla="*/ 0 w 3658360"/>
                <a:gd name="connsiteY39" fmla="*/ 2281030 h 2281030"/>
                <a:gd name="connsiteX40" fmla="*/ 481584 w 3658360"/>
                <a:gd name="connsiteY40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04618 w 3658360"/>
                <a:gd name="connsiteY36" fmla="*/ 1773561 h 2281030"/>
                <a:gd name="connsiteX37" fmla="*/ 1080120 w 3658360"/>
                <a:gd name="connsiteY37" fmla="*/ 1344926 h 2281030"/>
                <a:gd name="connsiteX38" fmla="*/ 1080120 w 3658360"/>
                <a:gd name="connsiteY38" fmla="*/ 2281030 h 2281030"/>
                <a:gd name="connsiteX39" fmla="*/ 0 w 3658360"/>
                <a:gd name="connsiteY39" fmla="*/ 2281030 h 2281030"/>
                <a:gd name="connsiteX40" fmla="*/ 481584 w 3658360"/>
                <a:gd name="connsiteY40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1080120 w 3658360"/>
                <a:gd name="connsiteY37" fmla="*/ 1344926 h 2281030"/>
                <a:gd name="connsiteX38" fmla="*/ 1080120 w 3658360"/>
                <a:gd name="connsiteY38" fmla="*/ 2281030 h 2281030"/>
                <a:gd name="connsiteX39" fmla="*/ 0 w 3658360"/>
                <a:gd name="connsiteY39" fmla="*/ 2281030 h 2281030"/>
                <a:gd name="connsiteX40" fmla="*/ 481584 w 3658360"/>
                <a:gd name="connsiteY40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384040 w 3658360"/>
                <a:gd name="connsiteY37" fmla="*/ 1838334 h 2281030"/>
                <a:gd name="connsiteX38" fmla="*/ 1080120 w 3658360"/>
                <a:gd name="connsiteY38" fmla="*/ 1344926 h 2281030"/>
                <a:gd name="connsiteX39" fmla="*/ 1080120 w 3658360"/>
                <a:gd name="connsiteY39" fmla="*/ 2281030 h 2281030"/>
                <a:gd name="connsiteX40" fmla="*/ 0 w 3658360"/>
                <a:gd name="connsiteY40" fmla="*/ 2281030 h 2281030"/>
                <a:gd name="connsiteX41" fmla="*/ 481584 w 3658360"/>
                <a:gd name="connsiteY41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452620 w 3658360"/>
                <a:gd name="connsiteY37" fmla="*/ 1969779 h 2281030"/>
                <a:gd name="connsiteX38" fmla="*/ 1080120 w 3658360"/>
                <a:gd name="connsiteY38" fmla="*/ 1344926 h 2281030"/>
                <a:gd name="connsiteX39" fmla="*/ 1080120 w 3658360"/>
                <a:gd name="connsiteY39" fmla="*/ 2281030 h 2281030"/>
                <a:gd name="connsiteX40" fmla="*/ 0 w 3658360"/>
                <a:gd name="connsiteY40" fmla="*/ 2281030 h 2281030"/>
                <a:gd name="connsiteX41" fmla="*/ 481584 w 3658360"/>
                <a:gd name="connsiteY41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452620 w 3658360"/>
                <a:gd name="connsiteY37" fmla="*/ 1969779 h 2281030"/>
                <a:gd name="connsiteX38" fmla="*/ 3370705 w 3658360"/>
                <a:gd name="connsiteY38" fmla="*/ 1948824 h 2281030"/>
                <a:gd name="connsiteX39" fmla="*/ 1080120 w 3658360"/>
                <a:gd name="connsiteY39" fmla="*/ 1344926 h 2281030"/>
                <a:gd name="connsiteX40" fmla="*/ 1080120 w 3658360"/>
                <a:gd name="connsiteY40" fmla="*/ 2281030 h 2281030"/>
                <a:gd name="connsiteX41" fmla="*/ 0 w 3658360"/>
                <a:gd name="connsiteY41" fmla="*/ 2281030 h 2281030"/>
                <a:gd name="connsiteX42" fmla="*/ 481584 w 3658360"/>
                <a:gd name="connsiteY42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452620 w 3658360"/>
                <a:gd name="connsiteY37" fmla="*/ 1969779 h 2281030"/>
                <a:gd name="connsiteX38" fmla="*/ 3414520 w 3658360"/>
                <a:gd name="connsiteY38" fmla="*/ 2045979 h 2281030"/>
                <a:gd name="connsiteX39" fmla="*/ 1080120 w 3658360"/>
                <a:gd name="connsiteY39" fmla="*/ 1344926 h 2281030"/>
                <a:gd name="connsiteX40" fmla="*/ 1080120 w 3658360"/>
                <a:gd name="connsiteY40" fmla="*/ 2281030 h 2281030"/>
                <a:gd name="connsiteX41" fmla="*/ 0 w 3658360"/>
                <a:gd name="connsiteY41" fmla="*/ 2281030 h 2281030"/>
                <a:gd name="connsiteX42" fmla="*/ 481584 w 3658360"/>
                <a:gd name="connsiteY42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452620 w 3658360"/>
                <a:gd name="connsiteY37" fmla="*/ 1969779 h 2281030"/>
                <a:gd name="connsiteX38" fmla="*/ 3414520 w 3658360"/>
                <a:gd name="connsiteY38" fmla="*/ 2045979 h 2281030"/>
                <a:gd name="connsiteX39" fmla="*/ 3323080 w 3658360"/>
                <a:gd name="connsiteY39" fmla="*/ 2021214 h 2281030"/>
                <a:gd name="connsiteX40" fmla="*/ 1080120 w 3658360"/>
                <a:gd name="connsiteY40" fmla="*/ 1344926 h 2281030"/>
                <a:gd name="connsiteX41" fmla="*/ 1080120 w 3658360"/>
                <a:gd name="connsiteY41" fmla="*/ 2281030 h 2281030"/>
                <a:gd name="connsiteX42" fmla="*/ 0 w 3658360"/>
                <a:gd name="connsiteY42" fmla="*/ 2281030 h 2281030"/>
                <a:gd name="connsiteX43" fmla="*/ 481584 w 3658360"/>
                <a:gd name="connsiteY43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452620 w 3658360"/>
                <a:gd name="connsiteY37" fmla="*/ 1969779 h 2281030"/>
                <a:gd name="connsiteX38" fmla="*/ 3414520 w 3658360"/>
                <a:gd name="connsiteY38" fmla="*/ 2045979 h 2281030"/>
                <a:gd name="connsiteX39" fmla="*/ 3334510 w 3658360"/>
                <a:gd name="connsiteY39" fmla="*/ 2087889 h 2281030"/>
                <a:gd name="connsiteX40" fmla="*/ 1080120 w 3658360"/>
                <a:gd name="connsiteY40" fmla="*/ 1344926 h 2281030"/>
                <a:gd name="connsiteX41" fmla="*/ 1080120 w 3658360"/>
                <a:gd name="connsiteY41" fmla="*/ 2281030 h 2281030"/>
                <a:gd name="connsiteX42" fmla="*/ 0 w 3658360"/>
                <a:gd name="connsiteY42" fmla="*/ 2281030 h 2281030"/>
                <a:gd name="connsiteX43" fmla="*/ 481584 w 3658360"/>
                <a:gd name="connsiteY43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452620 w 3658360"/>
                <a:gd name="connsiteY37" fmla="*/ 1969779 h 2281030"/>
                <a:gd name="connsiteX38" fmla="*/ 3414520 w 3658360"/>
                <a:gd name="connsiteY38" fmla="*/ 2045979 h 2281030"/>
                <a:gd name="connsiteX39" fmla="*/ 3334510 w 3658360"/>
                <a:gd name="connsiteY39" fmla="*/ 2087889 h 2281030"/>
                <a:gd name="connsiteX40" fmla="*/ 3136390 w 3658360"/>
                <a:gd name="connsiteY40" fmla="*/ 2023119 h 2281030"/>
                <a:gd name="connsiteX41" fmla="*/ 1080120 w 3658360"/>
                <a:gd name="connsiteY41" fmla="*/ 1344926 h 2281030"/>
                <a:gd name="connsiteX42" fmla="*/ 1080120 w 3658360"/>
                <a:gd name="connsiteY42" fmla="*/ 2281030 h 2281030"/>
                <a:gd name="connsiteX43" fmla="*/ 0 w 3658360"/>
                <a:gd name="connsiteY43" fmla="*/ 2281030 h 2281030"/>
                <a:gd name="connsiteX44" fmla="*/ 481584 w 3658360"/>
                <a:gd name="connsiteY44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452620 w 3658360"/>
                <a:gd name="connsiteY37" fmla="*/ 1969779 h 2281030"/>
                <a:gd name="connsiteX38" fmla="*/ 3414520 w 3658360"/>
                <a:gd name="connsiteY38" fmla="*/ 2045979 h 2281030"/>
                <a:gd name="connsiteX39" fmla="*/ 3334510 w 3658360"/>
                <a:gd name="connsiteY39" fmla="*/ 2087889 h 2281030"/>
                <a:gd name="connsiteX40" fmla="*/ 3281170 w 3658360"/>
                <a:gd name="connsiteY40" fmla="*/ 2146944 h 2281030"/>
                <a:gd name="connsiteX41" fmla="*/ 1080120 w 3658360"/>
                <a:gd name="connsiteY41" fmla="*/ 1344926 h 2281030"/>
                <a:gd name="connsiteX42" fmla="*/ 1080120 w 3658360"/>
                <a:gd name="connsiteY42" fmla="*/ 2281030 h 2281030"/>
                <a:gd name="connsiteX43" fmla="*/ 0 w 3658360"/>
                <a:gd name="connsiteY43" fmla="*/ 2281030 h 2281030"/>
                <a:gd name="connsiteX44" fmla="*/ 481584 w 3658360"/>
                <a:gd name="connsiteY44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452620 w 3658360"/>
                <a:gd name="connsiteY37" fmla="*/ 1969779 h 2281030"/>
                <a:gd name="connsiteX38" fmla="*/ 3414520 w 3658360"/>
                <a:gd name="connsiteY38" fmla="*/ 2045979 h 2281030"/>
                <a:gd name="connsiteX39" fmla="*/ 3334510 w 3658360"/>
                <a:gd name="connsiteY39" fmla="*/ 2087889 h 2281030"/>
                <a:gd name="connsiteX40" fmla="*/ 3281170 w 3658360"/>
                <a:gd name="connsiteY40" fmla="*/ 2146944 h 2281030"/>
                <a:gd name="connsiteX41" fmla="*/ 3119245 w 3658360"/>
                <a:gd name="connsiteY41" fmla="*/ 2087889 h 2281030"/>
                <a:gd name="connsiteX42" fmla="*/ 1080120 w 3658360"/>
                <a:gd name="connsiteY42" fmla="*/ 1344926 h 2281030"/>
                <a:gd name="connsiteX43" fmla="*/ 1080120 w 3658360"/>
                <a:gd name="connsiteY43" fmla="*/ 2281030 h 2281030"/>
                <a:gd name="connsiteX44" fmla="*/ 0 w 3658360"/>
                <a:gd name="connsiteY44" fmla="*/ 2281030 h 2281030"/>
                <a:gd name="connsiteX45" fmla="*/ 481584 w 3658360"/>
                <a:gd name="connsiteY45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452620 w 3658360"/>
                <a:gd name="connsiteY37" fmla="*/ 1969779 h 2281030"/>
                <a:gd name="connsiteX38" fmla="*/ 3414520 w 3658360"/>
                <a:gd name="connsiteY38" fmla="*/ 2045979 h 2281030"/>
                <a:gd name="connsiteX39" fmla="*/ 3334510 w 3658360"/>
                <a:gd name="connsiteY39" fmla="*/ 2087889 h 2281030"/>
                <a:gd name="connsiteX40" fmla="*/ 3281170 w 3658360"/>
                <a:gd name="connsiteY40" fmla="*/ 2146944 h 2281030"/>
                <a:gd name="connsiteX41" fmla="*/ 3254500 w 3658360"/>
                <a:gd name="connsiteY41" fmla="*/ 2246004 h 2281030"/>
                <a:gd name="connsiteX42" fmla="*/ 1080120 w 3658360"/>
                <a:gd name="connsiteY42" fmla="*/ 1344926 h 2281030"/>
                <a:gd name="connsiteX43" fmla="*/ 1080120 w 3658360"/>
                <a:gd name="connsiteY43" fmla="*/ 2281030 h 2281030"/>
                <a:gd name="connsiteX44" fmla="*/ 0 w 3658360"/>
                <a:gd name="connsiteY44" fmla="*/ 2281030 h 2281030"/>
                <a:gd name="connsiteX45" fmla="*/ 481584 w 3658360"/>
                <a:gd name="connsiteY45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452620 w 3658360"/>
                <a:gd name="connsiteY37" fmla="*/ 1969779 h 2281030"/>
                <a:gd name="connsiteX38" fmla="*/ 3414520 w 3658360"/>
                <a:gd name="connsiteY38" fmla="*/ 2045979 h 2281030"/>
                <a:gd name="connsiteX39" fmla="*/ 3334510 w 3658360"/>
                <a:gd name="connsiteY39" fmla="*/ 2087889 h 2281030"/>
                <a:gd name="connsiteX40" fmla="*/ 3281170 w 3658360"/>
                <a:gd name="connsiteY40" fmla="*/ 2146944 h 2281030"/>
                <a:gd name="connsiteX41" fmla="*/ 3254500 w 3658360"/>
                <a:gd name="connsiteY41" fmla="*/ 2246004 h 2281030"/>
                <a:gd name="connsiteX42" fmla="*/ 3144010 w 3658360"/>
                <a:gd name="connsiteY42" fmla="*/ 2204094 h 2281030"/>
                <a:gd name="connsiteX43" fmla="*/ 1080120 w 3658360"/>
                <a:gd name="connsiteY43" fmla="*/ 1344926 h 2281030"/>
                <a:gd name="connsiteX44" fmla="*/ 1080120 w 3658360"/>
                <a:gd name="connsiteY44" fmla="*/ 2281030 h 2281030"/>
                <a:gd name="connsiteX45" fmla="*/ 0 w 3658360"/>
                <a:gd name="connsiteY45" fmla="*/ 2281030 h 2281030"/>
                <a:gd name="connsiteX46" fmla="*/ 481584 w 3658360"/>
                <a:gd name="connsiteY46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452620 w 3658360"/>
                <a:gd name="connsiteY37" fmla="*/ 1969779 h 2281030"/>
                <a:gd name="connsiteX38" fmla="*/ 3414520 w 3658360"/>
                <a:gd name="connsiteY38" fmla="*/ 2045979 h 2281030"/>
                <a:gd name="connsiteX39" fmla="*/ 3334510 w 3658360"/>
                <a:gd name="connsiteY39" fmla="*/ 2087889 h 2281030"/>
                <a:gd name="connsiteX40" fmla="*/ 3281170 w 3658360"/>
                <a:gd name="connsiteY40" fmla="*/ 2146944 h 2281030"/>
                <a:gd name="connsiteX41" fmla="*/ 3254500 w 3658360"/>
                <a:gd name="connsiteY41" fmla="*/ 2246004 h 2281030"/>
                <a:gd name="connsiteX42" fmla="*/ 3185920 w 3658360"/>
                <a:gd name="connsiteY42" fmla="*/ 2266959 h 2281030"/>
                <a:gd name="connsiteX43" fmla="*/ 1080120 w 3658360"/>
                <a:gd name="connsiteY43" fmla="*/ 1344926 h 2281030"/>
                <a:gd name="connsiteX44" fmla="*/ 1080120 w 3658360"/>
                <a:gd name="connsiteY44" fmla="*/ 2281030 h 2281030"/>
                <a:gd name="connsiteX45" fmla="*/ 0 w 3658360"/>
                <a:gd name="connsiteY45" fmla="*/ 2281030 h 2281030"/>
                <a:gd name="connsiteX46" fmla="*/ 481584 w 3658360"/>
                <a:gd name="connsiteY46" fmla="*/ 832862 h 2281030"/>
                <a:gd name="connsiteX0" fmla="*/ 481584 w 3658360"/>
                <a:gd name="connsiteY0" fmla="*/ 832862 h 2281030"/>
                <a:gd name="connsiteX1" fmla="*/ 650369 w 3658360"/>
                <a:gd name="connsiteY1" fmla="*/ 817251 h 2281030"/>
                <a:gd name="connsiteX2" fmla="*/ 709424 w 3658360"/>
                <a:gd name="connsiteY2" fmla="*/ 771531 h 2281030"/>
                <a:gd name="connsiteX3" fmla="*/ 762764 w 3658360"/>
                <a:gd name="connsiteY3" fmla="*/ 800106 h 2281030"/>
                <a:gd name="connsiteX4" fmla="*/ 878969 w 3658360"/>
                <a:gd name="connsiteY4" fmla="*/ 790581 h 2281030"/>
                <a:gd name="connsiteX5" fmla="*/ 955169 w 3658360"/>
                <a:gd name="connsiteY5" fmla="*/ 811536 h 2281030"/>
                <a:gd name="connsiteX6" fmla="*/ 1044704 w 3658360"/>
                <a:gd name="connsiteY6" fmla="*/ 754386 h 2281030"/>
                <a:gd name="connsiteX7" fmla="*/ 1143764 w 3658360"/>
                <a:gd name="connsiteY7" fmla="*/ 786771 h 2281030"/>
                <a:gd name="connsiteX8" fmla="*/ 1210439 w 3658360"/>
                <a:gd name="connsiteY8" fmla="*/ 758196 h 2281030"/>
                <a:gd name="connsiteX9" fmla="*/ 1218059 w 3658360"/>
                <a:gd name="connsiteY9" fmla="*/ 632466 h 2281030"/>
                <a:gd name="connsiteX10" fmla="*/ 1330453 w 3658360"/>
                <a:gd name="connsiteY10" fmla="*/ 605796 h 2281030"/>
                <a:gd name="connsiteX11" fmla="*/ 1414273 w 3658360"/>
                <a:gd name="connsiteY11" fmla="*/ 601986 h 2281030"/>
                <a:gd name="connsiteX12" fmla="*/ 1530478 w 3658360"/>
                <a:gd name="connsiteY12" fmla="*/ 512451 h 2281030"/>
                <a:gd name="connsiteX13" fmla="*/ 1549528 w 3658360"/>
                <a:gd name="connsiteY13" fmla="*/ 415297 h 2281030"/>
                <a:gd name="connsiteX14" fmla="*/ 1614298 w 3658360"/>
                <a:gd name="connsiteY14" fmla="*/ 424822 h 2281030"/>
                <a:gd name="connsiteX15" fmla="*/ 1648588 w 3658360"/>
                <a:gd name="connsiteY15" fmla="*/ 457207 h 2281030"/>
                <a:gd name="connsiteX16" fmla="*/ 1696212 w 3658360"/>
                <a:gd name="connsiteY16" fmla="*/ 384817 h 2281030"/>
                <a:gd name="connsiteX17" fmla="*/ 1772412 w 3658360"/>
                <a:gd name="connsiteY17" fmla="*/ 346717 h 2281030"/>
                <a:gd name="connsiteX18" fmla="*/ 1770507 w 3658360"/>
                <a:gd name="connsiteY18" fmla="*/ 257182 h 2281030"/>
                <a:gd name="connsiteX19" fmla="*/ 1792224 w 3658360"/>
                <a:gd name="connsiteY19" fmla="*/ 134500 h 2281030"/>
                <a:gd name="connsiteX20" fmla="*/ 1890522 w 3658360"/>
                <a:gd name="connsiteY20" fmla="*/ 22867 h 2281030"/>
                <a:gd name="connsiteX21" fmla="*/ 2462021 w 3658360"/>
                <a:gd name="connsiteY21" fmla="*/ 30489 h 2281030"/>
                <a:gd name="connsiteX22" fmla="*/ 2519171 w 3658360"/>
                <a:gd name="connsiteY22" fmla="*/ 9 h 2281030"/>
                <a:gd name="connsiteX23" fmla="*/ 2648711 w 3658360"/>
                <a:gd name="connsiteY23" fmla="*/ 45730 h 2281030"/>
                <a:gd name="connsiteX24" fmla="*/ 2837306 w 3658360"/>
                <a:gd name="connsiteY24" fmla="*/ 62874 h 2281030"/>
                <a:gd name="connsiteX25" fmla="*/ 3122421 w 3658360"/>
                <a:gd name="connsiteY25" fmla="*/ 182889 h 2281030"/>
                <a:gd name="connsiteX26" fmla="*/ 3437381 w 3658360"/>
                <a:gd name="connsiteY26" fmla="*/ 434349 h 2281030"/>
                <a:gd name="connsiteX27" fmla="*/ 3538346 w 3658360"/>
                <a:gd name="connsiteY27" fmla="*/ 531504 h 2281030"/>
                <a:gd name="connsiteX28" fmla="*/ 3612640 w 3658360"/>
                <a:gd name="connsiteY28" fmla="*/ 731529 h 2281030"/>
                <a:gd name="connsiteX29" fmla="*/ 3616450 w 3658360"/>
                <a:gd name="connsiteY29" fmla="*/ 937269 h 2281030"/>
                <a:gd name="connsiteX30" fmla="*/ 3658360 w 3658360"/>
                <a:gd name="connsiteY30" fmla="*/ 1091574 h 2281030"/>
                <a:gd name="connsiteX31" fmla="*/ 3625975 w 3658360"/>
                <a:gd name="connsiteY31" fmla="*/ 1209684 h 2281030"/>
                <a:gd name="connsiteX32" fmla="*/ 3622165 w 3658360"/>
                <a:gd name="connsiteY32" fmla="*/ 1282074 h 2281030"/>
                <a:gd name="connsiteX33" fmla="*/ 3591685 w 3658360"/>
                <a:gd name="connsiteY33" fmla="*/ 1392564 h 2281030"/>
                <a:gd name="connsiteX34" fmla="*/ 3551680 w 3658360"/>
                <a:gd name="connsiteY34" fmla="*/ 1501149 h 2281030"/>
                <a:gd name="connsiteX35" fmla="*/ 3511675 w 3658360"/>
                <a:gd name="connsiteY35" fmla="*/ 1573539 h 2281030"/>
                <a:gd name="connsiteX36" fmla="*/ 3478913 w 3658360"/>
                <a:gd name="connsiteY36" fmla="*/ 1861191 h 2281030"/>
                <a:gd name="connsiteX37" fmla="*/ 3452620 w 3658360"/>
                <a:gd name="connsiteY37" fmla="*/ 1969779 h 2281030"/>
                <a:gd name="connsiteX38" fmla="*/ 3414520 w 3658360"/>
                <a:gd name="connsiteY38" fmla="*/ 2045979 h 2281030"/>
                <a:gd name="connsiteX39" fmla="*/ 3334510 w 3658360"/>
                <a:gd name="connsiteY39" fmla="*/ 2087889 h 2281030"/>
                <a:gd name="connsiteX40" fmla="*/ 3281170 w 3658360"/>
                <a:gd name="connsiteY40" fmla="*/ 2146944 h 2281030"/>
                <a:gd name="connsiteX41" fmla="*/ 3254500 w 3658360"/>
                <a:gd name="connsiteY41" fmla="*/ 2246004 h 2281030"/>
                <a:gd name="connsiteX42" fmla="*/ 3185920 w 3658360"/>
                <a:gd name="connsiteY42" fmla="*/ 2266959 h 2281030"/>
                <a:gd name="connsiteX43" fmla="*/ 3105910 w 3658360"/>
                <a:gd name="connsiteY43" fmla="*/ 2228859 h 2281030"/>
                <a:gd name="connsiteX44" fmla="*/ 1080120 w 3658360"/>
                <a:gd name="connsiteY44" fmla="*/ 1344926 h 2281030"/>
                <a:gd name="connsiteX45" fmla="*/ 1080120 w 3658360"/>
                <a:gd name="connsiteY45" fmla="*/ 2281030 h 2281030"/>
                <a:gd name="connsiteX46" fmla="*/ 0 w 3658360"/>
                <a:gd name="connsiteY46" fmla="*/ 2281030 h 2281030"/>
                <a:gd name="connsiteX47" fmla="*/ 481584 w 3658360"/>
                <a:gd name="connsiteY47" fmla="*/ 832862 h 2281030"/>
                <a:gd name="connsiteX0" fmla="*/ 481584 w 3658360"/>
                <a:gd name="connsiteY0" fmla="*/ 832862 h 2322204"/>
                <a:gd name="connsiteX1" fmla="*/ 650369 w 3658360"/>
                <a:gd name="connsiteY1" fmla="*/ 817251 h 2322204"/>
                <a:gd name="connsiteX2" fmla="*/ 709424 w 3658360"/>
                <a:gd name="connsiteY2" fmla="*/ 771531 h 2322204"/>
                <a:gd name="connsiteX3" fmla="*/ 762764 w 3658360"/>
                <a:gd name="connsiteY3" fmla="*/ 800106 h 2322204"/>
                <a:gd name="connsiteX4" fmla="*/ 878969 w 3658360"/>
                <a:gd name="connsiteY4" fmla="*/ 790581 h 2322204"/>
                <a:gd name="connsiteX5" fmla="*/ 955169 w 3658360"/>
                <a:gd name="connsiteY5" fmla="*/ 811536 h 2322204"/>
                <a:gd name="connsiteX6" fmla="*/ 1044704 w 3658360"/>
                <a:gd name="connsiteY6" fmla="*/ 754386 h 2322204"/>
                <a:gd name="connsiteX7" fmla="*/ 1143764 w 3658360"/>
                <a:gd name="connsiteY7" fmla="*/ 786771 h 2322204"/>
                <a:gd name="connsiteX8" fmla="*/ 1210439 w 3658360"/>
                <a:gd name="connsiteY8" fmla="*/ 758196 h 2322204"/>
                <a:gd name="connsiteX9" fmla="*/ 1218059 w 3658360"/>
                <a:gd name="connsiteY9" fmla="*/ 632466 h 2322204"/>
                <a:gd name="connsiteX10" fmla="*/ 1330453 w 3658360"/>
                <a:gd name="connsiteY10" fmla="*/ 605796 h 2322204"/>
                <a:gd name="connsiteX11" fmla="*/ 1414273 w 3658360"/>
                <a:gd name="connsiteY11" fmla="*/ 601986 h 2322204"/>
                <a:gd name="connsiteX12" fmla="*/ 1530478 w 3658360"/>
                <a:gd name="connsiteY12" fmla="*/ 512451 h 2322204"/>
                <a:gd name="connsiteX13" fmla="*/ 1549528 w 3658360"/>
                <a:gd name="connsiteY13" fmla="*/ 415297 h 2322204"/>
                <a:gd name="connsiteX14" fmla="*/ 1614298 w 3658360"/>
                <a:gd name="connsiteY14" fmla="*/ 424822 h 2322204"/>
                <a:gd name="connsiteX15" fmla="*/ 1648588 w 3658360"/>
                <a:gd name="connsiteY15" fmla="*/ 457207 h 2322204"/>
                <a:gd name="connsiteX16" fmla="*/ 1696212 w 3658360"/>
                <a:gd name="connsiteY16" fmla="*/ 384817 h 2322204"/>
                <a:gd name="connsiteX17" fmla="*/ 1772412 w 3658360"/>
                <a:gd name="connsiteY17" fmla="*/ 346717 h 2322204"/>
                <a:gd name="connsiteX18" fmla="*/ 1770507 w 3658360"/>
                <a:gd name="connsiteY18" fmla="*/ 257182 h 2322204"/>
                <a:gd name="connsiteX19" fmla="*/ 1792224 w 3658360"/>
                <a:gd name="connsiteY19" fmla="*/ 134500 h 2322204"/>
                <a:gd name="connsiteX20" fmla="*/ 1890522 w 3658360"/>
                <a:gd name="connsiteY20" fmla="*/ 22867 h 2322204"/>
                <a:gd name="connsiteX21" fmla="*/ 2462021 w 3658360"/>
                <a:gd name="connsiteY21" fmla="*/ 30489 h 2322204"/>
                <a:gd name="connsiteX22" fmla="*/ 2519171 w 3658360"/>
                <a:gd name="connsiteY22" fmla="*/ 9 h 2322204"/>
                <a:gd name="connsiteX23" fmla="*/ 2648711 w 3658360"/>
                <a:gd name="connsiteY23" fmla="*/ 45730 h 2322204"/>
                <a:gd name="connsiteX24" fmla="*/ 2837306 w 3658360"/>
                <a:gd name="connsiteY24" fmla="*/ 62874 h 2322204"/>
                <a:gd name="connsiteX25" fmla="*/ 3122421 w 3658360"/>
                <a:gd name="connsiteY25" fmla="*/ 182889 h 2322204"/>
                <a:gd name="connsiteX26" fmla="*/ 3437381 w 3658360"/>
                <a:gd name="connsiteY26" fmla="*/ 434349 h 2322204"/>
                <a:gd name="connsiteX27" fmla="*/ 3538346 w 3658360"/>
                <a:gd name="connsiteY27" fmla="*/ 531504 h 2322204"/>
                <a:gd name="connsiteX28" fmla="*/ 3612640 w 3658360"/>
                <a:gd name="connsiteY28" fmla="*/ 731529 h 2322204"/>
                <a:gd name="connsiteX29" fmla="*/ 3616450 w 3658360"/>
                <a:gd name="connsiteY29" fmla="*/ 937269 h 2322204"/>
                <a:gd name="connsiteX30" fmla="*/ 3658360 w 3658360"/>
                <a:gd name="connsiteY30" fmla="*/ 1091574 h 2322204"/>
                <a:gd name="connsiteX31" fmla="*/ 3625975 w 3658360"/>
                <a:gd name="connsiteY31" fmla="*/ 1209684 h 2322204"/>
                <a:gd name="connsiteX32" fmla="*/ 3622165 w 3658360"/>
                <a:gd name="connsiteY32" fmla="*/ 1282074 h 2322204"/>
                <a:gd name="connsiteX33" fmla="*/ 3591685 w 3658360"/>
                <a:gd name="connsiteY33" fmla="*/ 1392564 h 2322204"/>
                <a:gd name="connsiteX34" fmla="*/ 3551680 w 3658360"/>
                <a:gd name="connsiteY34" fmla="*/ 1501149 h 2322204"/>
                <a:gd name="connsiteX35" fmla="*/ 3511675 w 3658360"/>
                <a:gd name="connsiteY35" fmla="*/ 1573539 h 2322204"/>
                <a:gd name="connsiteX36" fmla="*/ 3478913 w 3658360"/>
                <a:gd name="connsiteY36" fmla="*/ 1861191 h 2322204"/>
                <a:gd name="connsiteX37" fmla="*/ 3452620 w 3658360"/>
                <a:gd name="connsiteY37" fmla="*/ 1969779 h 2322204"/>
                <a:gd name="connsiteX38" fmla="*/ 3414520 w 3658360"/>
                <a:gd name="connsiteY38" fmla="*/ 2045979 h 2322204"/>
                <a:gd name="connsiteX39" fmla="*/ 3334510 w 3658360"/>
                <a:gd name="connsiteY39" fmla="*/ 2087889 h 2322204"/>
                <a:gd name="connsiteX40" fmla="*/ 3281170 w 3658360"/>
                <a:gd name="connsiteY40" fmla="*/ 2146944 h 2322204"/>
                <a:gd name="connsiteX41" fmla="*/ 3254500 w 3658360"/>
                <a:gd name="connsiteY41" fmla="*/ 2246004 h 2322204"/>
                <a:gd name="connsiteX42" fmla="*/ 3185920 w 3658360"/>
                <a:gd name="connsiteY42" fmla="*/ 2266959 h 2322204"/>
                <a:gd name="connsiteX43" fmla="*/ 3105910 w 3658360"/>
                <a:gd name="connsiteY43" fmla="*/ 2228859 h 2322204"/>
                <a:gd name="connsiteX44" fmla="*/ 3164965 w 3658360"/>
                <a:gd name="connsiteY44" fmla="*/ 2322204 h 2322204"/>
                <a:gd name="connsiteX45" fmla="*/ 1080120 w 3658360"/>
                <a:gd name="connsiteY45" fmla="*/ 1344926 h 2322204"/>
                <a:gd name="connsiteX46" fmla="*/ 1080120 w 3658360"/>
                <a:gd name="connsiteY46" fmla="*/ 2281030 h 2322204"/>
                <a:gd name="connsiteX47" fmla="*/ 0 w 3658360"/>
                <a:gd name="connsiteY47" fmla="*/ 2281030 h 2322204"/>
                <a:gd name="connsiteX48" fmla="*/ 481584 w 3658360"/>
                <a:gd name="connsiteY48" fmla="*/ 832862 h 2322204"/>
                <a:gd name="connsiteX0" fmla="*/ 481584 w 3658360"/>
                <a:gd name="connsiteY0" fmla="*/ 832862 h 2358399"/>
                <a:gd name="connsiteX1" fmla="*/ 650369 w 3658360"/>
                <a:gd name="connsiteY1" fmla="*/ 817251 h 2358399"/>
                <a:gd name="connsiteX2" fmla="*/ 709424 w 3658360"/>
                <a:gd name="connsiteY2" fmla="*/ 771531 h 2358399"/>
                <a:gd name="connsiteX3" fmla="*/ 762764 w 3658360"/>
                <a:gd name="connsiteY3" fmla="*/ 800106 h 2358399"/>
                <a:gd name="connsiteX4" fmla="*/ 878969 w 3658360"/>
                <a:gd name="connsiteY4" fmla="*/ 790581 h 2358399"/>
                <a:gd name="connsiteX5" fmla="*/ 955169 w 3658360"/>
                <a:gd name="connsiteY5" fmla="*/ 811536 h 2358399"/>
                <a:gd name="connsiteX6" fmla="*/ 1044704 w 3658360"/>
                <a:gd name="connsiteY6" fmla="*/ 754386 h 2358399"/>
                <a:gd name="connsiteX7" fmla="*/ 1143764 w 3658360"/>
                <a:gd name="connsiteY7" fmla="*/ 786771 h 2358399"/>
                <a:gd name="connsiteX8" fmla="*/ 1210439 w 3658360"/>
                <a:gd name="connsiteY8" fmla="*/ 758196 h 2358399"/>
                <a:gd name="connsiteX9" fmla="*/ 1218059 w 3658360"/>
                <a:gd name="connsiteY9" fmla="*/ 632466 h 2358399"/>
                <a:gd name="connsiteX10" fmla="*/ 1330453 w 3658360"/>
                <a:gd name="connsiteY10" fmla="*/ 605796 h 2358399"/>
                <a:gd name="connsiteX11" fmla="*/ 1414273 w 3658360"/>
                <a:gd name="connsiteY11" fmla="*/ 601986 h 2358399"/>
                <a:gd name="connsiteX12" fmla="*/ 1530478 w 3658360"/>
                <a:gd name="connsiteY12" fmla="*/ 512451 h 2358399"/>
                <a:gd name="connsiteX13" fmla="*/ 1549528 w 3658360"/>
                <a:gd name="connsiteY13" fmla="*/ 415297 h 2358399"/>
                <a:gd name="connsiteX14" fmla="*/ 1614298 w 3658360"/>
                <a:gd name="connsiteY14" fmla="*/ 424822 h 2358399"/>
                <a:gd name="connsiteX15" fmla="*/ 1648588 w 3658360"/>
                <a:gd name="connsiteY15" fmla="*/ 457207 h 2358399"/>
                <a:gd name="connsiteX16" fmla="*/ 1696212 w 3658360"/>
                <a:gd name="connsiteY16" fmla="*/ 384817 h 2358399"/>
                <a:gd name="connsiteX17" fmla="*/ 1772412 w 3658360"/>
                <a:gd name="connsiteY17" fmla="*/ 346717 h 2358399"/>
                <a:gd name="connsiteX18" fmla="*/ 1770507 w 3658360"/>
                <a:gd name="connsiteY18" fmla="*/ 257182 h 2358399"/>
                <a:gd name="connsiteX19" fmla="*/ 1792224 w 3658360"/>
                <a:gd name="connsiteY19" fmla="*/ 134500 h 2358399"/>
                <a:gd name="connsiteX20" fmla="*/ 1890522 w 3658360"/>
                <a:gd name="connsiteY20" fmla="*/ 22867 h 2358399"/>
                <a:gd name="connsiteX21" fmla="*/ 2462021 w 3658360"/>
                <a:gd name="connsiteY21" fmla="*/ 30489 h 2358399"/>
                <a:gd name="connsiteX22" fmla="*/ 2519171 w 3658360"/>
                <a:gd name="connsiteY22" fmla="*/ 9 h 2358399"/>
                <a:gd name="connsiteX23" fmla="*/ 2648711 w 3658360"/>
                <a:gd name="connsiteY23" fmla="*/ 45730 h 2358399"/>
                <a:gd name="connsiteX24" fmla="*/ 2837306 w 3658360"/>
                <a:gd name="connsiteY24" fmla="*/ 62874 h 2358399"/>
                <a:gd name="connsiteX25" fmla="*/ 3122421 w 3658360"/>
                <a:gd name="connsiteY25" fmla="*/ 182889 h 2358399"/>
                <a:gd name="connsiteX26" fmla="*/ 3437381 w 3658360"/>
                <a:gd name="connsiteY26" fmla="*/ 434349 h 2358399"/>
                <a:gd name="connsiteX27" fmla="*/ 3538346 w 3658360"/>
                <a:gd name="connsiteY27" fmla="*/ 531504 h 2358399"/>
                <a:gd name="connsiteX28" fmla="*/ 3612640 w 3658360"/>
                <a:gd name="connsiteY28" fmla="*/ 731529 h 2358399"/>
                <a:gd name="connsiteX29" fmla="*/ 3616450 w 3658360"/>
                <a:gd name="connsiteY29" fmla="*/ 937269 h 2358399"/>
                <a:gd name="connsiteX30" fmla="*/ 3658360 w 3658360"/>
                <a:gd name="connsiteY30" fmla="*/ 1091574 h 2358399"/>
                <a:gd name="connsiteX31" fmla="*/ 3625975 w 3658360"/>
                <a:gd name="connsiteY31" fmla="*/ 1209684 h 2358399"/>
                <a:gd name="connsiteX32" fmla="*/ 3622165 w 3658360"/>
                <a:gd name="connsiteY32" fmla="*/ 1282074 h 2358399"/>
                <a:gd name="connsiteX33" fmla="*/ 3591685 w 3658360"/>
                <a:gd name="connsiteY33" fmla="*/ 1392564 h 2358399"/>
                <a:gd name="connsiteX34" fmla="*/ 3551680 w 3658360"/>
                <a:gd name="connsiteY34" fmla="*/ 1501149 h 2358399"/>
                <a:gd name="connsiteX35" fmla="*/ 3511675 w 3658360"/>
                <a:gd name="connsiteY35" fmla="*/ 1573539 h 2358399"/>
                <a:gd name="connsiteX36" fmla="*/ 3478913 w 3658360"/>
                <a:gd name="connsiteY36" fmla="*/ 1861191 h 2358399"/>
                <a:gd name="connsiteX37" fmla="*/ 3452620 w 3658360"/>
                <a:gd name="connsiteY37" fmla="*/ 1969779 h 2358399"/>
                <a:gd name="connsiteX38" fmla="*/ 3414520 w 3658360"/>
                <a:gd name="connsiteY38" fmla="*/ 2045979 h 2358399"/>
                <a:gd name="connsiteX39" fmla="*/ 3334510 w 3658360"/>
                <a:gd name="connsiteY39" fmla="*/ 2087889 h 2358399"/>
                <a:gd name="connsiteX40" fmla="*/ 3281170 w 3658360"/>
                <a:gd name="connsiteY40" fmla="*/ 2146944 h 2358399"/>
                <a:gd name="connsiteX41" fmla="*/ 3254500 w 3658360"/>
                <a:gd name="connsiteY41" fmla="*/ 2246004 h 2358399"/>
                <a:gd name="connsiteX42" fmla="*/ 3185920 w 3658360"/>
                <a:gd name="connsiteY42" fmla="*/ 2266959 h 2358399"/>
                <a:gd name="connsiteX43" fmla="*/ 3105910 w 3658360"/>
                <a:gd name="connsiteY43" fmla="*/ 2228859 h 2358399"/>
                <a:gd name="connsiteX44" fmla="*/ 3123055 w 3658360"/>
                <a:gd name="connsiteY44" fmla="*/ 2358399 h 2358399"/>
                <a:gd name="connsiteX45" fmla="*/ 1080120 w 3658360"/>
                <a:gd name="connsiteY45" fmla="*/ 1344926 h 2358399"/>
                <a:gd name="connsiteX46" fmla="*/ 1080120 w 3658360"/>
                <a:gd name="connsiteY46" fmla="*/ 2281030 h 2358399"/>
                <a:gd name="connsiteX47" fmla="*/ 0 w 3658360"/>
                <a:gd name="connsiteY47" fmla="*/ 2281030 h 2358399"/>
                <a:gd name="connsiteX48" fmla="*/ 481584 w 3658360"/>
                <a:gd name="connsiteY48" fmla="*/ 832862 h 2358399"/>
                <a:gd name="connsiteX0" fmla="*/ 481584 w 3658360"/>
                <a:gd name="connsiteY0" fmla="*/ 832862 h 2358399"/>
                <a:gd name="connsiteX1" fmla="*/ 650369 w 3658360"/>
                <a:gd name="connsiteY1" fmla="*/ 817251 h 2358399"/>
                <a:gd name="connsiteX2" fmla="*/ 709424 w 3658360"/>
                <a:gd name="connsiteY2" fmla="*/ 771531 h 2358399"/>
                <a:gd name="connsiteX3" fmla="*/ 762764 w 3658360"/>
                <a:gd name="connsiteY3" fmla="*/ 800106 h 2358399"/>
                <a:gd name="connsiteX4" fmla="*/ 878969 w 3658360"/>
                <a:gd name="connsiteY4" fmla="*/ 790581 h 2358399"/>
                <a:gd name="connsiteX5" fmla="*/ 955169 w 3658360"/>
                <a:gd name="connsiteY5" fmla="*/ 811536 h 2358399"/>
                <a:gd name="connsiteX6" fmla="*/ 1044704 w 3658360"/>
                <a:gd name="connsiteY6" fmla="*/ 754386 h 2358399"/>
                <a:gd name="connsiteX7" fmla="*/ 1143764 w 3658360"/>
                <a:gd name="connsiteY7" fmla="*/ 786771 h 2358399"/>
                <a:gd name="connsiteX8" fmla="*/ 1210439 w 3658360"/>
                <a:gd name="connsiteY8" fmla="*/ 758196 h 2358399"/>
                <a:gd name="connsiteX9" fmla="*/ 1218059 w 3658360"/>
                <a:gd name="connsiteY9" fmla="*/ 632466 h 2358399"/>
                <a:gd name="connsiteX10" fmla="*/ 1330453 w 3658360"/>
                <a:gd name="connsiteY10" fmla="*/ 605796 h 2358399"/>
                <a:gd name="connsiteX11" fmla="*/ 1414273 w 3658360"/>
                <a:gd name="connsiteY11" fmla="*/ 601986 h 2358399"/>
                <a:gd name="connsiteX12" fmla="*/ 1530478 w 3658360"/>
                <a:gd name="connsiteY12" fmla="*/ 512451 h 2358399"/>
                <a:gd name="connsiteX13" fmla="*/ 1549528 w 3658360"/>
                <a:gd name="connsiteY13" fmla="*/ 415297 h 2358399"/>
                <a:gd name="connsiteX14" fmla="*/ 1614298 w 3658360"/>
                <a:gd name="connsiteY14" fmla="*/ 424822 h 2358399"/>
                <a:gd name="connsiteX15" fmla="*/ 1648588 w 3658360"/>
                <a:gd name="connsiteY15" fmla="*/ 457207 h 2358399"/>
                <a:gd name="connsiteX16" fmla="*/ 1696212 w 3658360"/>
                <a:gd name="connsiteY16" fmla="*/ 384817 h 2358399"/>
                <a:gd name="connsiteX17" fmla="*/ 1772412 w 3658360"/>
                <a:gd name="connsiteY17" fmla="*/ 346717 h 2358399"/>
                <a:gd name="connsiteX18" fmla="*/ 1770507 w 3658360"/>
                <a:gd name="connsiteY18" fmla="*/ 257182 h 2358399"/>
                <a:gd name="connsiteX19" fmla="*/ 1792224 w 3658360"/>
                <a:gd name="connsiteY19" fmla="*/ 134500 h 2358399"/>
                <a:gd name="connsiteX20" fmla="*/ 1890522 w 3658360"/>
                <a:gd name="connsiteY20" fmla="*/ 22867 h 2358399"/>
                <a:gd name="connsiteX21" fmla="*/ 2462021 w 3658360"/>
                <a:gd name="connsiteY21" fmla="*/ 30489 h 2358399"/>
                <a:gd name="connsiteX22" fmla="*/ 2519171 w 3658360"/>
                <a:gd name="connsiteY22" fmla="*/ 9 h 2358399"/>
                <a:gd name="connsiteX23" fmla="*/ 2648711 w 3658360"/>
                <a:gd name="connsiteY23" fmla="*/ 45730 h 2358399"/>
                <a:gd name="connsiteX24" fmla="*/ 2837306 w 3658360"/>
                <a:gd name="connsiteY24" fmla="*/ 62874 h 2358399"/>
                <a:gd name="connsiteX25" fmla="*/ 3122421 w 3658360"/>
                <a:gd name="connsiteY25" fmla="*/ 182889 h 2358399"/>
                <a:gd name="connsiteX26" fmla="*/ 3437381 w 3658360"/>
                <a:gd name="connsiteY26" fmla="*/ 434349 h 2358399"/>
                <a:gd name="connsiteX27" fmla="*/ 3538346 w 3658360"/>
                <a:gd name="connsiteY27" fmla="*/ 531504 h 2358399"/>
                <a:gd name="connsiteX28" fmla="*/ 3612640 w 3658360"/>
                <a:gd name="connsiteY28" fmla="*/ 731529 h 2358399"/>
                <a:gd name="connsiteX29" fmla="*/ 3616450 w 3658360"/>
                <a:gd name="connsiteY29" fmla="*/ 937269 h 2358399"/>
                <a:gd name="connsiteX30" fmla="*/ 3658360 w 3658360"/>
                <a:gd name="connsiteY30" fmla="*/ 1091574 h 2358399"/>
                <a:gd name="connsiteX31" fmla="*/ 3625975 w 3658360"/>
                <a:gd name="connsiteY31" fmla="*/ 1209684 h 2358399"/>
                <a:gd name="connsiteX32" fmla="*/ 3622165 w 3658360"/>
                <a:gd name="connsiteY32" fmla="*/ 1282074 h 2358399"/>
                <a:gd name="connsiteX33" fmla="*/ 3591685 w 3658360"/>
                <a:gd name="connsiteY33" fmla="*/ 1392564 h 2358399"/>
                <a:gd name="connsiteX34" fmla="*/ 3551680 w 3658360"/>
                <a:gd name="connsiteY34" fmla="*/ 1501149 h 2358399"/>
                <a:gd name="connsiteX35" fmla="*/ 3511675 w 3658360"/>
                <a:gd name="connsiteY35" fmla="*/ 1573539 h 2358399"/>
                <a:gd name="connsiteX36" fmla="*/ 3478913 w 3658360"/>
                <a:gd name="connsiteY36" fmla="*/ 1861191 h 2358399"/>
                <a:gd name="connsiteX37" fmla="*/ 3452620 w 3658360"/>
                <a:gd name="connsiteY37" fmla="*/ 1969779 h 2358399"/>
                <a:gd name="connsiteX38" fmla="*/ 3414520 w 3658360"/>
                <a:gd name="connsiteY38" fmla="*/ 2045979 h 2358399"/>
                <a:gd name="connsiteX39" fmla="*/ 3334510 w 3658360"/>
                <a:gd name="connsiteY39" fmla="*/ 2087889 h 2358399"/>
                <a:gd name="connsiteX40" fmla="*/ 3281170 w 3658360"/>
                <a:gd name="connsiteY40" fmla="*/ 2146944 h 2358399"/>
                <a:gd name="connsiteX41" fmla="*/ 3254500 w 3658360"/>
                <a:gd name="connsiteY41" fmla="*/ 2246004 h 2358399"/>
                <a:gd name="connsiteX42" fmla="*/ 3185920 w 3658360"/>
                <a:gd name="connsiteY42" fmla="*/ 2266959 h 2358399"/>
                <a:gd name="connsiteX43" fmla="*/ 3164965 w 3658360"/>
                <a:gd name="connsiteY43" fmla="*/ 2337444 h 2358399"/>
                <a:gd name="connsiteX44" fmla="*/ 3123055 w 3658360"/>
                <a:gd name="connsiteY44" fmla="*/ 2358399 h 2358399"/>
                <a:gd name="connsiteX45" fmla="*/ 1080120 w 3658360"/>
                <a:gd name="connsiteY45" fmla="*/ 1344926 h 2358399"/>
                <a:gd name="connsiteX46" fmla="*/ 1080120 w 3658360"/>
                <a:gd name="connsiteY46" fmla="*/ 2281030 h 2358399"/>
                <a:gd name="connsiteX47" fmla="*/ 0 w 3658360"/>
                <a:gd name="connsiteY47" fmla="*/ 2281030 h 2358399"/>
                <a:gd name="connsiteX48" fmla="*/ 481584 w 3658360"/>
                <a:gd name="connsiteY48" fmla="*/ 832862 h 2358399"/>
                <a:gd name="connsiteX0" fmla="*/ 481584 w 3658360"/>
                <a:gd name="connsiteY0" fmla="*/ 832862 h 2358399"/>
                <a:gd name="connsiteX1" fmla="*/ 650369 w 3658360"/>
                <a:gd name="connsiteY1" fmla="*/ 817251 h 2358399"/>
                <a:gd name="connsiteX2" fmla="*/ 709424 w 3658360"/>
                <a:gd name="connsiteY2" fmla="*/ 771531 h 2358399"/>
                <a:gd name="connsiteX3" fmla="*/ 762764 w 3658360"/>
                <a:gd name="connsiteY3" fmla="*/ 800106 h 2358399"/>
                <a:gd name="connsiteX4" fmla="*/ 878969 w 3658360"/>
                <a:gd name="connsiteY4" fmla="*/ 790581 h 2358399"/>
                <a:gd name="connsiteX5" fmla="*/ 955169 w 3658360"/>
                <a:gd name="connsiteY5" fmla="*/ 811536 h 2358399"/>
                <a:gd name="connsiteX6" fmla="*/ 1044704 w 3658360"/>
                <a:gd name="connsiteY6" fmla="*/ 754386 h 2358399"/>
                <a:gd name="connsiteX7" fmla="*/ 1143764 w 3658360"/>
                <a:gd name="connsiteY7" fmla="*/ 786771 h 2358399"/>
                <a:gd name="connsiteX8" fmla="*/ 1210439 w 3658360"/>
                <a:gd name="connsiteY8" fmla="*/ 758196 h 2358399"/>
                <a:gd name="connsiteX9" fmla="*/ 1218059 w 3658360"/>
                <a:gd name="connsiteY9" fmla="*/ 632466 h 2358399"/>
                <a:gd name="connsiteX10" fmla="*/ 1330453 w 3658360"/>
                <a:gd name="connsiteY10" fmla="*/ 605796 h 2358399"/>
                <a:gd name="connsiteX11" fmla="*/ 1414273 w 3658360"/>
                <a:gd name="connsiteY11" fmla="*/ 601986 h 2358399"/>
                <a:gd name="connsiteX12" fmla="*/ 1530478 w 3658360"/>
                <a:gd name="connsiteY12" fmla="*/ 512451 h 2358399"/>
                <a:gd name="connsiteX13" fmla="*/ 1549528 w 3658360"/>
                <a:gd name="connsiteY13" fmla="*/ 415297 h 2358399"/>
                <a:gd name="connsiteX14" fmla="*/ 1614298 w 3658360"/>
                <a:gd name="connsiteY14" fmla="*/ 424822 h 2358399"/>
                <a:gd name="connsiteX15" fmla="*/ 1648588 w 3658360"/>
                <a:gd name="connsiteY15" fmla="*/ 457207 h 2358399"/>
                <a:gd name="connsiteX16" fmla="*/ 1696212 w 3658360"/>
                <a:gd name="connsiteY16" fmla="*/ 384817 h 2358399"/>
                <a:gd name="connsiteX17" fmla="*/ 1772412 w 3658360"/>
                <a:gd name="connsiteY17" fmla="*/ 346717 h 2358399"/>
                <a:gd name="connsiteX18" fmla="*/ 1770507 w 3658360"/>
                <a:gd name="connsiteY18" fmla="*/ 257182 h 2358399"/>
                <a:gd name="connsiteX19" fmla="*/ 1792224 w 3658360"/>
                <a:gd name="connsiteY19" fmla="*/ 134500 h 2358399"/>
                <a:gd name="connsiteX20" fmla="*/ 1890522 w 3658360"/>
                <a:gd name="connsiteY20" fmla="*/ 22867 h 2358399"/>
                <a:gd name="connsiteX21" fmla="*/ 2462021 w 3658360"/>
                <a:gd name="connsiteY21" fmla="*/ 30489 h 2358399"/>
                <a:gd name="connsiteX22" fmla="*/ 2519171 w 3658360"/>
                <a:gd name="connsiteY22" fmla="*/ 9 h 2358399"/>
                <a:gd name="connsiteX23" fmla="*/ 2648711 w 3658360"/>
                <a:gd name="connsiteY23" fmla="*/ 45730 h 2358399"/>
                <a:gd name="connsiteX24" fmla="*/ 2837306 w 3658360"/>
                <a:gd name="connsiteY24" fmla="*/ 62874 h 2358399"/>
                <a:gd name="connsiteX25" fmla="*/ 3122421 w 3658360"/>
                <a:gd name="connsiteY25" fmla="*/ 182889 h 2358399"/>
                <a:gd name="connsiteX26" fmla="*/ 3437381 w 3658360"/>
                <a:gd name="connsiteY26" fmla="*/ 434349 h 2358399"/>
                <a:gd name="connsiteX27" fmla="*/ 3538346 w 3658360"/>
                <a:gd name="connsiteY27" fmla="*/ 531504 h 2358399"/>
                <a:gd name="connsiteX28" fmla="*/ 3612640 w 3658360"/>
                <a:gd name="connsiteY28" fmla="*/ 731529 h 2358399"/>
                <a:gd name="connsiteX29" fmla="*/ 3616450 w 3658360"/>
                <a:gd name="connsiteY29" fmla="*/ 937269 h 2358399"/>
                <a:gd name="connsiteX30" fmla="*/ 3658360 w 3658360"/>
                <a:gd name="connsiteY30" fmla="*/ 1091574 h 2358399"/>
                <a:gd name="connsiteX31" fmla="*/ 3625975 w 3658360"/>
                <a:gd name="connsiteY31" fmla="*/ 1209684 h 2358399"/>
                <a:gd name="connsiteX32" fmla="*/ 3622165 w 3658360"/>
                <a:gd name="connsiteY32" fmla="*/ 1282074 h 2358399"/>
                <a:gd name="connsiteX33" fmla="*/ 3591685 w 3658360"/>
                <a:gd name="connsiteY33" fmla="*/ 1392564 h 2358399"/>
                <a:gd name="connsiteX34" fmla="*/ 3551680 w 3658360"/>
                <a:gd name="connsiteY34" fmla="*/ 1501149 h 2358399"/>
                <a:gd name="connsiteX35" fmla="*/ 3511675 w 3658360"/>
                <a:gd name="connsiteY35" fmla="*/ 1573539 h 2358399"/>
                <a:gd name="connsiteX36" fmla="*/ 3478913 w 3658360"/>
                <a:gd name="connsiteY36" fmla="*/ 1861191 h 2358399"/>
                <a:gd name="connsiteX37" fmla="*/ 3452620 w 3658360"/>
                <a:gd name="connsiteY37" fmla="*/ 1969779 h 2358399"/>
                <a:gd name="connsiteX38" fmla="*/ 3414520 w 3658360"/>
                <a:gd name="connsiteY38" fmla="*/ 2045979 h 2358399"/>
                <a:gd name="connsiteX39" fmla="*/ 3334510 w 3658360"/>
                <a:gd name="connsiteY39" fmla="*/ 2087889 h 2358399"/>
                <a:gd name="connsiteX40" fmla="*/ 3281170 w 3658360"/>
                <a:gd name="connsiteY40" fmla="*/ 2146944 h 2358399"/>
                <a:gd name="connsiteX41" fmla="*/ 3254500 w 3658360"/>
                <a:gd name="connsiteY41" fmla="*/ 2246004 h 2358399"/>
                <a:gd name="connsiteX42" fmla="*/ 3185920 w 3658360"/>
                <a:gd name="connsiteY42" fmla="*/ 2266959 h 2358399"/>
                <a:gd name="connsiteX43" fmla="*/ 3164965 w 3658360"/>
                <a:gd name="connsiteY43" fmla="*/ 2337444 h 2358399"/>
                <a:gd name="connsiteX44" fmla="*/ 3123055 w 3658360"/>
                <a:gd name="connsiteY44" fmla="*/ 2358399 h 2358399"/>
                <a:gd name="connsiteX45" fmla="*/ 3025900 w 3658360"/>
                <a:gd name="connsiteY45" fmla="*/ 2314584 h 2358399"/>
                <a:gd name="connsiteX46" fmla="*/ 1080120 w 3658360"/>
                <a:gd name="connsiteY46" fmla="*/ 1344926 h 2358399"/>
                <a:gd name="connsiteX47" fmla="*/ 1080120 w 3658360"/>
                <a:gd name="connsiteY47" fmla="*/ 2281030 h 2358399"/>
                <a:gd name="connsiteX48" fmla="*/ 0 w 3658360"/>
                <a:gd name="connsiteY48" fmla="*/ 2281030 h 2358399"/>
                <a:gd name="connsiteX49" fmla="*/ 481584 w 3658360"/>
                <a:gd name="connsiteY49" fmla="*/ 832862 h 2358399"/>
                <a:gd name="connsiteX0" fmla="*/ 481584 w 3658360"/>
                <a:gd name="connsiteY0" fmla="*/ 832862 h 2381259"/>
                <a:gd name="connsiteX1" fmla="*/ 650369 w 3658360"/>
                <a:gd name="connsiteY1" fmla="*/ 817251 h 2381259"/>
                <a:gd name="connsiteX2" fmla="*/ 709424 w 3658360"/>
                <a:gd name="connsiteY2" fmla="*/ 771531 h 2381259"/>
                <a:gd name="connsiteX3" fmla="*/ 762764 w 3658360"/>
                <a:gd name="connsiteY3" fmla="*/ 800106 h 2381259"/>
                <a:gd name="connsiteX4" fmla="*/ 878969 w 3658360"/>
                <a:gd name="connsiteY4" fmla="*/ 790581 h 2381259"/>
                <a:gd name="connsiteX5" fmla="*/ 955169 w 3658360"/>
                <a:gd name="connsiteY5" fmla="*/ 811536 h 2381259"/>
                <a:gd name="connsiteX6" fmla="*/ 1044704 w 3658360"/>
                <a:gd name="connsiteY6" fmla="*/ 754386 h 2381259"/>
                <a:gd name="connsiteX7" fmla="*/ 1143764 w 3658360"/>
                <a:gd name="connsiteY7" fmla="*/ 786771 h 2381259"/>
                <a:gd name="connsiteX8" fmla="*/ 1210439 w 3658360"/>
                <a:gd name="connsiteY8" fmla="*/ 758196 h 2381259"/>
                <a:gd name="connsiteX9" fmla="*/ 1218059 w 3658360"/>
                <a:gd name="connsiteY9" fmla="*/ 632466 h 2381259"/>
                <a:gd name="connsiteX10" fmla="*/ 1330453 w 3658360"/>
                <a:gd name="connsiteY10" fmla="*/ 605796 h 2381259"/>
                <a:gd name="connsiteX11" fmla="*/ 1414273 w 3658360"/>
                <a:gd name="connsiteY11" fmla="*/ 601986 h 2381259"/>
                <a:gd name="connsiteX12" fmla="*/ 1530478 w 3658360"/>
                <a:gd name="connsiteY12" fmla="*/ 512451 h 2381259"/>
                <a:gd name="connsiteX13" fmla="*/ 1549528 w 3658360"/>
                <a:gd name="connsiteY13" fmla="*/ 415297 h 2381259"/>
                <a:gd name="connsiteX14" fmla="*/ 1614298 w 3658360"/>
                <a:gd name="connsiteY14" fmla="*/ 424822 h 2381259"/>
                <a:gd name="connsiteX15" fmla="*/ 1648588 w 3658360"/>
                <a:gd name="connsiteY15" fmla="*/ 457207 h 2381259"/>
                <a:gd name="connsiteX16" fmla="*/ 1696212 w 3658360"/>
                <a:gd name="connsiteY16" fmla="*/ 384817 h 2381259"/>
                <a:gd name="connsiteX17" fmla="*/ 1772412 w 3658360"/>
                <a:gd name="connsiteY17" fmla="*/ 346717 h 2381259"/>
                <a:gd name="connsiteX18" fmla="*/ 1770507 w 3658360"/>
                <a:gd name="connsiteY18" fmla="*/ 257182 h 2381259"/>
                <a:gd name="connsiteX19" fmla="*/ 1792224 w 3658360"/>
                <a:gd name="connsiteY19" fmla="*/ 134500 h 2381259"/>
                <a:gd name="connsiteX20" fmla="*/ 1890522 w 3658360"/>
                <a:gd name="connsiteY20" fmla="*/ 22867 h 2381259"/>
                <a:gd name="connsiteX21" fmla="*/ 2462021 w 3658360"/>
                <a:gd name="connsiteY21" fmla="*/ 30489 h 2381259"/>
                <a:gd name="connsiteX22" fmla="*/ 2519171 w 3658360"/>
                <a:gd name="connsiteY22" fmla="*/ 9 h 2381259"/>
                <a:gd name="connsiteX23" fmla="*/ 2648711 w 3658360"/>
                <a:gd name="connsiteY23" fmla="*/ 45730 h 2381259"/>
                <a:gd name="connsiteX24" fmla="*/ 2837306 w 3658360"/>
                <a:gd name="connsiteY24" fmla="*/ 62874 h 2381259"/>
                <a:gd name="connsiteX25" fmla="*/ 3122421 w 3658360"/>
                <a:gd name="connsiteY25" fmla="*/ 182889 h 2381259"/>
                <a:gd name="connsiteX26" fmla="*/ 3437381 w 3658360"/>
                <a:gd name="connsiteY26" fmla="*/ 434349 h 2381259"/>
                <a:gd name="connsiteX27" fmla="*/ 3538346 w 3658360"/>
                <a:gd name="connsiteY27" fmla="*/ 531504 h 2381259"/>
                <a:gd name="connsiteX28" fmla="*/ 3612640 w 3658360"/>
                <a:gd name="connsiteY28" fmla="*/ 731529 h 2381259"/>
                <a:gd name="connsiteX29" fmla="*/ 3616450 w 3658360"/>
                <a:gd name="connsiteY29" fmla="*/ 937269 h 2381259"/>
                <a:gd name="connsiteX30" fmla="*/ 3658360 w 3658360"/>
                <a:gd name="connsiteY30" fmla="*/ 1091574 h 2381259"/>
                <a:gd name="connsiteX31" fmla="*/ 3625975 w 3658360"/>
                <a:gd name="connsiteY31" fmla="*/ 1209684 h 2381259"/>
                <a:gd name="connsiteX32" fmla="*/ 3622165 w 3658360"/>
                <a:gd name="connsiteY32" fmla="*/ 1282074 h 2381259"/>
                <a:gd name="connsiteX33" fmla="*/ 3591685 w 3658360"/>
                <a:gd name="connsiteY33" fmla="*/ 1392564 h 2381259"/>
                <a:gd name="connsiteX34" fmla="*/ 3551680 w 3658360"/>
                <a:gd name="connsiteY34" fmla="*/ 1501149 h 2381259"/>
                <a:gd name="connsiteX35" fmla="*/ 3511675 w 3658360"/>
                <a:gd name="connsiteY35" fmla="*/ 1573539 h 2381259"/>
                <a:gd name="connsiteX36" fmla="*/ 3478913 w 3658360"/>
                <a:gd name="connsiteY36" fmla="*/ 1861191 h 2381259"/>
                <a:gd name="connsiteX37" fmla="*/ 3452620 w 3658360"/>
                <a:gd name="connsiteY37" fmla="*/ 1969779 h 2381259"/>
                <a:gd name="connsiteX38" fmla="*/ 3414520 w 3658360"/>
                <a:gd name="connsiteY38" fmla="*/ 2045979 h 2381259"/>
                <a:gd name="connsiteX39" fmla="*/ 3334510 w 3658360"/>
                <a:gd name="connsiteY39" fmla="*/ 2087889 h 2381259"/>
                <a:gd name="connsiteX40" fmla="*/ 3281170 w 3658360"/>
                <a:gd name="connsiteY40" fmla="*/ 2146944 h 2381259"/>
                <a:gd name="connsiteX41" fmla="*/ 3254500 w 3658360"/>
                <a:gd name="connsiteY41" fmla="*/ 2246004 h 2381259"/>
                <a:gd name="connsiteX42" fmla="*/ 3185920 w 3658360"/>
                <a:gd name="connsiteY42" fmla="*/ 2266959 h 2381259"/>
                <a:gd name="connsiteX43" fmla="*/ 3164965 w 3658360"/>
                <a:gd name="connsiteY43" fmla="*/ 2337444 h 2381259"/>
                <a:gd name="connsiteX44" fmla="*/ 3123055 w 3658360"/>
                <a:gd name="connsiteY44" fmla="*/ 2358399 h 2381259"/>
                <a:gd name="connsiteX45" fmla="*/ 3062095 w 3658360"/>
                <a:gd name="connsiteY45" fmla="*/ 2381259 h 2381259"/>
                <a:gd name="connsiteX46" fmla="*/ 1080120 w 3658360"/>
                <a:gd name="connsiteY46" fmla="*/ 1344926 h 2381259"/>
                <a:gd name="connsiteX47" fmla="*/ 1080120 w 3658360"/>
                <a:gd name="connsiteY47" fmla="*/ 2281030 h 2381259"/>
                <a:gd name="connsiteX48" fmla="*/ 0 w 3658360"/>
                <a:gd name="connsiteY48" fmla="*/ 2281030 h 2381259"/>
                <a:gd name="connsiteX49" fmla="*/ 481584 w 3658360"/>
                <a:gd name="connsiteY49" fmla="*/ 832862 h 2381259"/>
                <a:gd name="connsiteX0" fmla="*/ 481584 w 3658360"/>
                <a:gd name="connsiteY0" fmla="*/ 832862 h 2381259"/>
                <a:gd name="connsiteX1" fmla="*/ 650369 w 3658360"/>
                <a:gd name="connsiteY1" fmla="*/ 817251 h 2381259"/>
                <a:gd name="connsiteX2" fmla="*/ 709424 w 3658360"/>
                <a:gd name="connsiteY2" fmla="*/ 771531 h 2381259"/>
                <a:gd name="connsiteX3" fmla="*/ 762764 w 3658360"/>
                <a:gd name="connsiteY3" fmla="*/ 800106 h 2381259"/>
                <a:gd name="connsiteX4" fmla="*/ 878969 w 3658360"/>
                <a:gd name="connsiteY4" fmla="*/ 790581 h 2381259"/>
                <a:gd name="connsiteX5" fmla="*/ 955169 w 3658360"/>
                <a:gd name="connsiteY5" fmla="*/ 811536 h 2381259"/>
                <a:gd name="connsiteX6" fmla="*/ 1044704 w 3658360"/>
                <a:gd name="connsiteY6" fmla="*/ 754386 h 2381259"/>
                <a:gd name="connsiteX7" fmla="*/ 1143764 w 3658360"/>
                <a:gd name="connsiteY7" fmla="*/ 786771 h 2381259"/>
                <a:gd name="connsiteX8" fmla="*/ 1210439 w 3658360"/>
                <a:gd name="connsiteY8" fmla="*/ 758196 h 2381259"/>
                <a:gd name="connsiteX9" fmla="*/ 1218059 w 3658360"/>
                <a:gd name="connsiteY9" fmla="*/ 632466 h 2381259"/>
                <a:gd name="connsiteX10" fmla="*/ 1330453 w 3658360"/>
                <a:gd name="connsiteY10" fmla="*/ 605796 h 2381259"/>
                <a:gd name="connsiteX11" fmla="*/ 1414273 w 3658360"/>
                <a:gd name="connsiteY11" fmla="*/ 601986 h 2381259"/>
                <a:gd name="connsiteX12" fmla="*/ 1530478 w 3658360"/>
                <a:gd name="connsiteY12" fmla="*/ 512451 h 2381259"/>
                <a:gd name="connsiteX13" fmla="*/ 1549528 w 3658360"/>
                <a:gd name="connsiteY13" fmla="*/ 415297 h 2381259"/>
                <a:gd name="connsiteX14" fmla="*/ 1614298 w 3658360"/>
                <a:gd name="connsiteY14" fmla="*/ 424822 h 2381259"/>
                <a:gd name="connsiteX15" fmla="*/ 1648588 w 3658360"/>
                <a:gd name="connsiteY15" fmla="*/ 457207 h 2381259"/>
                <a:gd name="connsiteX16" fmla="*/ 1696212 w 3658360"/>
                <a:gd name="connsiteY16" fmla="*/ 384817 h 2381259"/>
                <a:gd name="connsiteX17" fmla="*/ 1772412 w 3658360"/>
                <a:gd name="connsiteY17" fmla="*/ 346717 h 2381259"/>
                <a:gd name="connsiteX18" fmla="*/ 1770507 w 3658360"/>
                <a:gd name="connsiteY18" fmla="*/ 257182 h 2381259"/>
                <a:gd name="connsiteX19" fmla="*/ 1792224 w 3658360"/>
                <a:gd name="connsiteY19" fmla="*/ 134500 h 2381259"/>
                <a:gd name="connsiteX20" fmla="*/ 1890522 w 3658360"/>
                <a:gd name="connsiteY20" fmla="*/ 22867 h 2381259"/>
                <a:gd name="connsiteX21" fmla="*/ 2462021 w 3658360"/>
                <a:gd name="connsiteY21" fmla="*/ 30489 h 2381259"/>
                <a:gd name="connsiteX22" fmla="*/ 2519171 w 3658360"/>
                <a:gd name="connsiteY22" fmla="*/ 9 h 2381259"/>
                <a:gd name="connsiteX23" fmla="*/ 2648711 w 3658360"/>
                <a:gd name="connsiteY23" fmla="*/ 45730 h 2381259"/>
                <a:gd name="connsiteX24" fmla="*/ 2837306 w 3658360"/>
                <a:gd name="connsiteY24" fmla="*/ 62874 h 2381259"/>
                <a:gd name="connsiteX25" fmla="*/ 3122421 w 3658360"/>
                <a:gd name="connsiteY25" fmla="*/ 182889 h 2381259"/>
                <a:gd name="connsiteX26" fmla="*/ 3437381 w 3658360"/>
                <a:gd name="connsiteY26" fmla="*/ 434349 h 2381259"/>
                <a:gd name="connsiteX27" fmla="*/ 3538346 w 3658360"/>
                <a:gd name="connsiteY27" fmla="*/ 531504 h 2381259"/>
                <a:gd name="connsiteX28" fmla="*/ 3612640 w 3658360"/>
                <a:gd name="connsiteY28" fmla="*/ 731529 h 2381259"/>
                <a:gd name="connsiteX29" fmla="*/ 3616450 w 3658360"/>
                <a:gd name="connsiteY29" fmla="*/ 937269 h 2381259"/>
                <a:gd name="connsiteX30" fmla="*/ 3658360 w 3658360"/>
                <a:gd name="connsiteY30" fmla="*/ 1091574 h 2381259"/>
                <a:gd name="connsiteX31" fmla="*/ 3625975 w 3658360"/>
                <a:gd name="connsiteY31" fmla="*/ 1209684 h 2381259"/>
                <a:gd name="connsiteX32" fmla="*/ 3622165 w 3658360"/>
                <a:gd name="connsiteY32" fmla="*/ 1282074 h 2381259"/>
                <a:gd name="connsiteX33" fmla="*/ 3591685 w 3658360"/>
                <a:gd name="connsiteY33" fmla="*/ 1392564 h 2381259"/>
                <a:gd name="connsiteX34" fmla="*/ 3551680 w 3658360"/>
                <a:gd name="connsiteY34" fmla="*/ 1501149 h 2381259"/>
                <a:gd name="connsiteX35" fmla="*/ 3511675 w 3658360"/>
                <a:gd name="connsiteY35" fmla="*/ 1573539 h 2381259"/>
                <a:gd name="connsiteX36" fmla="*/ 3478913 w 3658360"/>
                <a:gd name="connsiteY36" fmla="*/ 1861191 h 2381259"/>
                <a:gd name="connsiteX37" fmla="*/ 3452620 w 3658360"/>
                <a:gd name="connsiteY37" fmla="*/ 1969779 h 2381259"/>
                <a:gd name="connsiteX38" fmla="*/ 3414520 w 3658360"/>
                <a:gd name="connsiteY38" fmla="*/ 2045979 h 2381259"/>
                <a:gd name="connsiteX39" fmla="*/ 3334510 w 3658360"/>
                <a:gd name="connsiteY39" fmla="*/ 2087889 h 2381259"/>
                <a:gd name="connsiteX40" fmla="*/ 3281170 w 3658360"/>
                <a:gd name="connsiteY40" fmla="*/ 2146944 h 2381259"/>
                <a:gd name="connsiteX41" fmla="*/ 3254500 w 3658360"/>
                <a:gd name="connsiteY41" fmla="*/ 2246004 h 2381259"/>
                <a:gd name="connsiteX42" fmla="*/ 3185920 w 3658360"/>
                <a:gd name="connsiteY42" fmla="*/ 2266959 h 2381259"/>
                <a:gd name="connsiteX43" fmla="*/ 3164965 w 3658360"/>
                <a:gd name="connsiteY43" fmla="*/ 2337444 h 2381259"/>
                <a:gd name="connsiteX44" fmla="*/ 3123055 w 3658360"/>
                <a:gd name="connsiteY44" fmla="*/ 2358399 h 2381259"/>
                <a:gd name="connsiteX45" fmla="*/ 3062095 w 3658360"/>
                <a:gd name="connsiteY45" fmla="*/ 2381259 h 2381259"/>
                <a:gd name="connsiteX46" fmla="*/ 2907790 w 3658360"/>
                <a:gd name="connsiteY46" fmla="*/ 2301249 h 2381259"/>
                <a:gd name="connsiteX47" fmla="*/ 1080120 w 3658360"/>
                <a:gd name="connsiteY47" fmla="*/ 1344926 h 2381259"/>
                <a:gd name="connsiteX48" fmla="*/ 1080120 w 3658360"/>
                <a:gd name="connsiteY48" fmla="*/ 2281030 h 2381259"/>
                <a:gd name="connsiteX49" fmla="*/ 0 w 3658360"/>
                <a:gd name="connsiteY49" fmla="*/ 2281030 h 2381259"/>
                <a:gd name="connsiteX50" fmla="*/ 481584 w 3658360"/>
                <a:gd name="connsiteY50" fmla="*/ 832862 h 2381259"/>
                <a:gd name="connsiteX0" fmla="*/ 481584 w 3658360"/>
                <a:gd name="connsiteY0" fmla="*/ 832862 h 2381259"/>
                <a:gd name="connsiteX1" fmla="*/ 650369 w 3658360"/>
                <a:gd name="connsiteY1" fmla="*/ 817251 h 2381259"/>
                <a:gd name="connsiteX2" fmla="*/ 709424 w 3658360"/>
                <a:gd name="connsiteY2" fmla="*/ 771531 h 2381259"/>
                <a:gd name="connsiteX3" fmla="*/ 762764 w 3658360"/>
                <a:gd name="connsiteY3" fmla="*/ 800106 h 2381259"/>
                <a:gd name="connsiteX4" fmla="*/ 878969 w 3658360"/>
                <a:gd name="connsiteY4" fmla="*/ 790581 h 2381259"/>
                <a:gd name="connsiteX5" fmla="*/ 955169 w 3658360"/>
                <a:gd name="connsiteY5" fmla="*/ 811536 h 2381259"/>
                <a:gd name="connsiteX6" fmla="*/ 1044704 w 3658360"/>
                <a:gd name="connsiteY6" fmla="*/ 754386 h 2381259"/>
                <a:gd name="connsiteX7" fmla="*/ 1143764 w 3658360"/>
                <a:gd name="connsiteY7" fmla="*/ 786771 h 2381259"/>
                <a:gd name="connsiteX8" fmla="*/ 1210439 w 3658360"/>
                <a:gd name="connsiteY8" fmla="*/ 758196 h 2381259"/>
                <a:gd name="connsiteX9" fmla="*/ 1218059 w 3658360"/>
                <a:gd name="connsiteY9" fmla="*/ 632466 h 2381259"/>
                <a:gd name="connsiteX10" fmla="*/ 1330453 w 3658360"/>
                <a:gd name="connsiteY10" fmla="*/ 605796 h 2381259"/>
                <a:gd name="connsiteX11" fmla="*/ 1414273 w 3658360"/>
                <a:gd name="connsiteY11" fmla="*/ 601986 h 2381259"/>
                <a:gd name="connsiteX12" fmla="*/ 1530478 w 3658360"/>
                <a:gd name="connsiteY12" fmla="*/ 512451 h 2381259"/>
                <a:gd name="connsiteX13" fmla="*/ 1549528 w 3658360"/>
                <a:gd name="connsiteY13" fmla="*/ 415297 h 2381259"/>
                <a:gd name="connsiteX14" fmla="*/ 1614298 w 3658360"/>
                <a:gd name="connsiteY14" fmla="*/ 424822 h 2381259"/>
                <a:gd name="connsiteX15" fmla="*/ 1648588 w 3658360"/>
                <a:gd name="connsiteY15" fmla="*/ 457207 h 2381259"/>
                <a:gd name="connsiteX16" fmla="*/ 1696212 w 3658360"/>
                <a:gd name="connsiteY16" fmla="*/ 384817 h 2381259"/>
                <a:gd name="connsiteX17" fmla="*/ 1772412 w 3658360"/>
                <a:gd name="connsiteY17" fmla="*/ 346717 h 2381259"/>
                <a:gd name="connsiteX18" fmla="*/ 1770507 w 3658360"/>
                <a:gd name="connsiteY18" fmla="*/ 257182 h 2381259"/>
                <a:gd name="connsiteX19" fmla="*/ 1792224 w 3658360"/>
                <a:gd name="connsiteY19" fmla="*/ 134500 h 2381259"/>
                <a:gd name="connsiteX20" fmla="*/ 1890522 w 3658360"/>
                <a:gd name="connsiteY20" fmla="*/ 22867 h 2381259"/>
                <a:gd name="connsiteX21" fmla="*/ 2462021 w 3658360"/>
                <a:gd name="connsiteY21" fmla="*/ 30489 h 2381259"/>
                <a:gd name="connsiteX22" fmla="*/ 2519171 w 3658360"/>
                <a:gd name="connsiteY22" fmla="*/ 9 h 2381259"/>
                <a:gd name="connsiteX23" fmla="*/ 2648711 w 3658360"/>
                <a:gd name="connsiteY23" fmla="*/ 45730 h 2381259"/>
                <a:gd name="connsiteX24" fmla="*/ 2837306 w 3658360"/>
                <a:gd name="connsiteY24" fmla="*/ 62874 h 2381259"/>
                <a:gd name="connsiteX25" fmla="*/ 3122421 w 3658360"/>
                <a:gd name="connsiteY25" fmla="*/ 182889 h 2381259"/>
                <a:gd name="connsiteX26" fmla="*/ 3437381 w 3658360"/>
                <a:gd name="connsiteY26" fmla="*/ 434349 h 2381259"/>
                <a:gd name="connsiteX27" fmla="*/ 3538346 w 3658360"/>
                <a:gd name="connsiteY27" fmla="*/ 531504 h 2381259"/>
                <a:gd name="connsiteX28" fmla="*/ 3612640 w 3658360"/>
                <a:gd name="connsiteY28" fmla="*/ 731529 h 2381259"/>
                <a:gd name="connsiteX29" fmla="*/ 3616450 w 3658360"/>
                <a:gd name="connsiteY29" fmla="*/ 937269 h 2381259"/>
                <a:gd name="connsiteX30" fmla="*/ 3658360 w 3658360"/>
                <a:gd name="connsiteY30" fmla="*/ 1091574 h 2381259"/>
                <a:gd name="connsiteX31" fmla="*/ 3625975 w 3658360"/>
                <a:gd name="connsiteY31" fmla="*/ 1209684 h 2381259"/>
                <a:gd name="connsiteX32" fmla="*/ 3622165 w 3658360"/>
                <a:gd name="connsiteY32" fmla="*/ 1282074 h 2381259"/>
                <a:gd name="connsiteX33" fmla="*/ 3591685 w 3658360"/>
                <a:gd name="connsiteY33" fmla="*/ 1392564 h 2381259"/>
                <a:gd name="connsiteX34" fmla="*/ 3551680 w 3658360"/>
                <a:gd name="connsiteY34" fmla="*/ 1501149 h 2381259"/>
                <a:gd name="connsiteX35" fmla="*/ 3511675 w 3658360"/>
                <a:gd name="connsiteY35" fmla="*/ 1573539 h 2381259"/>
                <a:gd name="connsiteX36" fmla="*/ 3478913 w 3658360"/>
                <a:gd name="connsiteY36" fmla="*/ 1861191 h 2381259"/>
                <a:gd name="connsiteX37" fmla="*/ 3452620 w 3658360"/>
                <a:gd name="connsiteY37" fmla="*/ 1969779 h 2381259"/>
                <a:gd name="connsiteX38" fmla="*/ 3414520 w 3658360"/>
                <a:gd name="connsiteY38" fmla="*/ 2045979 h 2381259"/>
                <a:gd name="connsiteX39" fmla="*/ 3334510 w 3658360"/>
                <a:gd name="connsiteY39" fmla="*/ 2087889 h 2381259"/>
                <a:gd name="connsiteX40" fmla="*/ 3281170 w 3658360"/>
                <a:gd name="connsiteY40" fmla="*/ 2146944 h 2381259"/>
                <a:gd name="connsiteX41" fmla="*/ 3254500 w 3658360"/>
                <a:gd name="connsiteY41" fmla="*/ 2246004 h 2381259"/>
                <a:gd name="connsiteX42" fmla="*/ 3185920 w 3658360"/>
                <a:gd name="connsiteY42" fmla="*/ 2266959 h 2381259"/>
                <a:gd name="connsiteX43" fmla="*/ 3164965 w 3658360"/>
                <a:gd name="connsiteY43" fmla="*/ 2337444 h 2381259"/>
                <a:gd name="connsiteX44" fmla="*/ 3123055 w 3658360"/>
                <a:gd name="connsiteY44" fmla="*/ 2358399 h 2381259"/>
                <a:gd name="connsiteX45" fmla="*/ 3062095 w 3658360"/>
                <a:gd name="connsiteY45" fmla="*/ 2381259 h 2381259"/>
                <a:gd name="connsiteX46" fmla="*/ 2974465 w 3658360"/>
                <a:gd name="connsiteY46" fmla="*/ 2360304 h 2381259"/>
                <a:gd name="connsiteX47" fmla="*/ 1080120 w 3658360"/>
                <a:gd name="connsiteY47" fmla="*/ 1344926 h 2381259"/>
                <a:gd name="connsiteX48" fmla="*/ 1080120 w 3658360"/>
                <a:gd name="connsiteY48" fmla="*/ 2281030 h 2381259"/>
                <a:gd name="connsiteX49" fmla="*/ 0 w 3658360"/>
                <a:gd name="connsiteY49" fmla="*/ 2281030 h 2381259"/>
                <a:gd name="connsiteX50" fmla="*/ 481584 w 3658360"/>
                <a:gd name="connsiteY50" fmla="*/ 832862 h 2381259"/>
                <a:gd name="connsiteX0" fmla="*/ 481584 w 3658360"/>
                <a:gd name="connsiteY0" fmla="*/ 832862 h 2381259"/>
                <a:gd name="connsiteX1" fmla="*/ 650369 w 3658360"/>
                <a:gd name="connsiteY1" fmla="*/ 817251 h 2381259"/>
                <a:gd name="connsiteX2" fmla="*/ 709424 w 3658360"/>
                <a:gd name="connsiteY2" fmla="*/ 771531 h 2381259"/>
                <a:gd name="connsiteX3" fmla="*/ 762764 w 3658360"/>
                <a:gd name="connsiteY3" fmla="*/ 800106 h 2381259"/>
                <a:gd name="connsiteX4" fmla="*/ 878969 w 3658360"/>
                <a:gd name="connsiteY4" fmla="*/ 790581 h 2381259"/>
                <a:gd name="connsiteX5" fmla="*/ 955169 w 3658360"/>
                <a:gd name="connsiteY5" fmla="*/ 811536 h 2381259"/>
                <a:gd name="connsiteX6" fmla="*/ 1044704 w 3658360"/>
                <a:gd name="connsiteY6" fmla="*/ 754386 h 2381259"/>
                <a:gd name="connsiteX7" fmla="*/ 1143764 w 3658360"/>
                <a:gd name="connsiteY7" fmla="*/ 786771 h 2381259"/>
                <a:gd name="connsiteX8" fmla="*/ 1210439 w 3658360"/>
                <a:gd name="connsiteY8" fmla="*/ 758196 h 2381259"/>
                <a:gd name="connsiteX9" fmla="*/ 1218059 w 3658360"/>
                <a:gd name="connsiteY9" fmla="*/ 632466 h 2381259"/>
                <a:gd name="connsiteX10" fmla="*/ 1330453 w 3658360"/>
                <a:gd name="connsiteY10" fmla="*/ 605796 h 2381259"/>
                <a:gd name="connsiteX11" fmla="*/ 1414273 w 3658360"/>
                <a:gd name="connsiteY11" fmla="*/ 601986 h 2381259"/>
                <a:gd name="connsiteX12" fmla="*/ 1530478 w 3658360"/>
                <a:gd name="connsiteY12" fmla="*/ 512451 h 2381259"/>
                <a:gd name="connsiteX13" fmla="*/ 1549528 w 3658360"/>
                <a:gd name="connsiteY13" fmla="*/ 415297 h 2381259"/>
                <a:gd name="connsiteX14" fmla="*/ 1614298 w 3658360"/>
                <a:gd name="connsiteY14" fmla="*/ 424822 h 2381259"/>
                <a:gd name="connsiteX15" fmla="*/ 1648588 w 3658360"/>
                <a:gd name="connsiteY15" fmla="*/ 457207 h 2381259"/>
                <a:gd name="connsiteX16" fmla="*/ 1696212 w 3658360"/>
                <a:gd name="connsiteY16" fmla="*/ 384817 h 2381259"/>
                <a:gd name="connsiteX17" fmla="*/ 1772412 w 3658360"/>
                <a:gd name="connsiteY17" fmla="*/ 346717 h 2381259"/>
                <a:gd name="connsiteX18" fmla="*/ 1770507 w 3658360"/>
                <a:gd name="connsiteY18" fmla="*/ 257182 h 2381259"/>
                <a:gd name="connsiteX19" fmla="*/ 1792224 w 3658360"/>
                <a:gd name="connsiteY19" fmla="*/ 134500 h 2381259"/>
                <a:gd name="connsiteX20" fmla="*/ 1890522 w 3658360"/>
                <a:gd name="connsiteY20" fmla="*/ 22867 h 2381259"/>
                <a:gd name="connsiteX21" fmla="*/ 2462021 w 3658360"/>
                <a:gd name="connsiteY21" fmla="*/ 30489 h 2381259"/>
                <a:gd name="connsiteX22" fmla="*/ 2519171 w 3658360"/>
                <a:gd name="connsiteY22" fmla="*/ 9 h 2381259"/>
                <a:gd name="connsiteX23" fmla="*/ 2648711 w 3658360"/>
                <a:gd name="connsiteY23" fmla="*/ 45730 h 2381259"/>
                <a:gd name="connsiteX24" fmla="*/ 2837306 w 3658360"/>
                <a:gd name="connsiteY24" fmla="*/ 62874 h 2381259"/>
                <a:gd name="connsiteX25" fmla="*/ 3122421 w 3658360"/>
                <a:gd name="connsiteY25" fmla="*/ 182889 h 2381259"/>
                <a:gd name="connsiteX26" fmla="*/ 3437381 w 3658360"/>
                <a:gd name="connsiteY26" fmla="*/ 434349 h 2381259"/>
                <a:gd name="connsiteX27" fmla="*/ 3538346 w 3658360"/>
                <a:gd name="connsiteY27" fmla="*/ 531504 h 2381259"/>
                <a:gd name="connsiteX28" fmla="*/ 3612640 w 3658360"/>
                <a:gd name="connsiteY28" fmla="*/ 731529 h 2381259"/>
                <a:gd name="connsiteX29" fmla="*/ 3616450 w 3658360"/>
                <a:gd name="connsiteY29" fmla="*/ 937269 h 2381259"/>
                <a:gd name="connsiteX30" fmla="*/ 3658360 w 3658360"/>
                <a:gd name="connsiteY30" fmla="*/ 1091574 h 2381259"/>
                <a:gd name="connsiteX31" fmla="*/ 3625975 w 3658360"/>
                <a:gd name="connsiteY31" fmla="*/ 1209684 h 2381259"/>
                <a:gd name="connsiteX32" fmla="*/ 3622165 w 3658360"/>
                <a:gd name="connsiteY32" fmla="*/ 1282074 h 2381259"/>
                <a:gd name="connsiteX33" fmla="*/ 3591685 w 3658360"/>
                <a:gd name="connsiteY33" fmla="*/ 1392564 h 2381259"/>
                <a:gd name="connsiteX34" fmla="*/ 3551680 w 3658360"/>
                <a:gd name="connsiteY34" fmla="*/ 1501149 h 2381259"/>
                <a:gd name="connsiteX35" fmla="*/ 3511675 w 3658360"/>
                <a:gd name="connsiteY35" fmla="*/ 1573539 h 2381259"/>
                <a:gd name="connsiteX36" fmla="*/ 3478913 w 3658360"/>
                <a:gd name="connsiteY36" fmla="*/ 1861191 h 2381259"/>
                <a:gd name="connsiteX37" fmla="*/ 3452620 w 3658360"/>
                <a:gd name="connsiteY37" fmla="*/ 1969779 h 2381259"/>
                <a:gd name="connsiteX38" fmla="*/ 3414520 w 3658360"/>
                <a:gd name="connsiteY38" fmla="*/ 2045979 h 2381259"/>
                <a:gd name="connsiteX39" fmla="*/ 3334510 w 3658360"/>
                <a:gd name="connsiteY39" fmla="*/ 2087889 h 2381259"/>
                <a:gd name="connsiteX40" fmla="*/ 3281170 w 3658360"/>
                <a:gd name="connsiteY40" fmla="*/ 2146944 h 2381259"/>
                <a:gd name="connsiteX41" fmla="*/ 3254500 w 3658360"/>
                <a:gd name="connsiteY41" fmla="*/ 2246004 h 2381259"/>
                <a:gd name="connsiteX42" fmla="*/ 3185920 w 3658360"/>
                <a:gd name="connsiteY42" fmla="*/ 2266959 h 2381259"/>
                <a:gd name="connsiteX43" fmla="*/ 3164965 w 3658360"/>
                <a:gd name="connsiteY43" fmla="*/ 2337444 h 2381259"/>
                <a:gd name="connsiteX44" fmla="*/ 3123055 w 3658360"/>
                <a:gd name="connsiteY44" fmla="*/ 2358399 h 2381259"/>
                <a:gd name="connsiteX45" fmla="*/ 3062095 w 3658360"/>
                <a:gd name="connsiteY45" fmla="*/ 2381259 h 2381259"/>
                <a:gd name="connsiteX46" fmla="*/ 2974465 w 3658360"/>
                <a:gd name="connsiteY46" fmla="*/ 2360304 h 2381259"/>
                <a:gd name="connsiteX47" fmla="*/ 2865880 w 3658360"/>
                <a:gd name="connsiteY47" fmla="*/ 2305059 h 2381259"/>
                <a:gd name="connsiteX48" fmla="*/ 1080120 w 3658360"/>
                <a:gd name="connsiteY48" fmla="*/ 1344926 h 2381259"/>
                <a:gd name="connsiteX49" fmla="*/ 1080120 w 3658360"/>
                <a:gd name="connsiteY49" fmla="*/ 2281030 h 2381259"/>
                <a:gd name="connsiteX50" fmla="*/ 0 w 3658360"/>
                <a:gd name="connsiteY50" fmla="*/ 2281030 h 2381259"/>
                <a:gd name="connsiteX51" fmla="*/ 481584 w 3658360"/>
                <a:gd name="connsiteY51" fmla="*/ 832862 h 2381259"/>
                <a:gd name="connsiteX0" fmla="*/ 481584 w 3658360"/>
                <a:gd name="connsiteY0" fmla="*/ 832862 h 2381259"/>
                <a:gd name="connsiteX1" fmla="*/ 650369 w 3658360"/>
                <a:gd name="connsiteY1" fmla="*/ 817251 h 2381259"/>
                <a:gd name="connsiteX2" fmla="*/ 709424 w 3658360"/>
                <a:gd name="connsiteY2" fmla="*/ 771531 h 2381259"/>
                <a:gd name="connsiteX3" fmla="*/ 762764 w 3658360"/>
                <a:gd name="connsiteY3" fmla="*/ 800106 h 2381259"/>
                <a:gd name="connsiteX4" fmla="*/ 878969 w 3658360"/>
                <a:gd name="connsiteY4" fmla="*/ 790581 h 2381259"/>
                <a:gd name="connsiteX5" fmla="*/ 955169 w 3658360"/>
                <a:gd name="connsiteY5" fmla="*/ 811536 h 2381259"/>
                <a:gd name="connsiteX6" fmla="*/ 1044704 w 3658360"/>
                <a:gd name="connsiteY6" fmla="*/ 754386 h 2381259"/>
                <a:gd name="connsiteX7" fmla="*/ 1143764 w 3658360"/>
                <a:gd name="connsiteY7" fmla="*/ 786771 h 2381259"/>
                <a:gd name="connsiteX8" fmla="*/ 1210439 w 3658360"/>
                <a:gd name="connsiteY8" fmla="*/ 758196 h 2381259"/>
                <a:gd name="connsiteX9" fmla="*/ 1218059 w 3658360"/>
                <a:gd name="connsiteY9" fmla="*/ 632466 h 2381259"/>
                <a:gd name="connsiteX10" fmla="*/ 1330453 w 3658360"/>
                <a:gd name="connsiteY10" fmla="*/ 605796 h 2381259"/>
                <a:gd name="connsiteX11" fmla="*/ 1414273 w 3658360"/>
                <a:gd name="connsiteY11" fmla="*/ 601986 h 2381259"/>
                <a:gd name="connsiteX12" fmla="*/ 1530478 w 3658360"/>
                <a:gd name="connsiteY12" fmla="*/ 512451 h 2381259"/>
                <a:gd name="connsiteX13" fmla="*/ 1549528 w 3658360"/>
                <a:gd name="connsiteY13" fmla="*/ 415297 h 2381259"/>
                <a:gd name="connsiteX14" fmla="*/ 1614298 w 3658360"/>
                <a:gd name="connsiteY14" fmla="*/ 424822 h 2381259"/>
                <a:gd name="connsiteX15" fmla="*/ 1648588 w 3658360"/>
                <a:gd name="connsiteY15" fmla="*/ 457207 h 2381259"/>
                <a:gd name="connsiteX16" fmla="*/ 1696212 w 3658360"/>
                <a:gd name="connsiteY16" fmla="*/ 384817 h 2381259"/>
                <a:gd name="connsiteX17" fmla="*/ 1772412 w 3658360"/>
                <a:gd name="connsiteY17" fmla="*/ 346717 h 2381259"/>
                <a:gd name="connsiteX18" fmla="*/ 1770507 w 3658360"/>
                <a:gd name="connsiteY18" fmla="*/ 257182 h 2381259"/>
                <a:gd name="connsiteX19" fmla="*/ 1792224 w 3658360"/>
                <a:gd name="connsiteY19" fmla="*/ 134500 h 2381259"/>
                <a:gd name="connsiteX20" fmla="*/ 1890522 w 3658360"/>
                <a:gd name="connsiteY20" fmla="*/ 22867 h 2381259"/>
                <a:gd name="connsiteX21" fmla="*/ 2462021 w 3658360"/>
                <a:gd name="connsiteY21" fmla="*/ 30489 h 2381259"/>
                <a:gd name="connsiteX22" fmla="*/ 2519171 w 3658360"/>
                <a:gd name="connsiteY22" fmla="*/ 9 h 2381259"/>
                <a:gd name="connsiteX23" fmla="*/ 2648711 w 3658360"/>
                <a:gd name="connsiteY23" fmla="*/ 45730 h 2381259"/>
                <a:gd name="connsiteX24" fmla="*/ 2837306 w 3658360"/>
                <a:gd name="connsiteY24" fmla="*/ 62874 h 2381259"/>
                <a:gd name="connsiteX25" fmla="*/ 3122421 w 3658360"/>
                <a:gd name="connsiteY25" fmla="*/ 182889 h 2381259"/>
                <a:gd name="connsiteX26" fmla="*/ 3437381 w 3658360"/>
                <a:gd name="connsiteY26" fmla="*/ 434349 h 2381259"/>
                <a:gd name="connsiteX27" fmla="*/ 3538346 w 3658360"/>
                <a:gd name="connsiteY27" fmla="*/ 531504 h 2381259"/>
                <a:gd name="connsiteX28" fmla="*/ 3612640 w 3658360"/>
                <a:gd name="connsiteY28" fmla="*/ 731529 h 2381259"/>
                <a:gd name="connsiteX29" fmla="*/ 3616450 w 3658360"/>
                <a:gd name="connsiteY29" fmla="*/ 937269 h 2381259"/>
                <a:gd name="connsiteX30" fmla="*/ 3658360 w 3658360"/>
                <a:gd name="connsiteY30" fmla="*/ 1091574 h 2381259"/>
                <a:gd name="connsiteX31" fmla="*/ 3625975 w 3658360"/>
                <a:gd name="connsiteY31" fmla="*/ 1209684 h 2381259"/>
                <a:gd name="connsiteX32" fmla="*/ 3622165 w 3658360"/>
                <a:gd name="connsiteY32" fmla="*/ 1282074 h 2381259"/>
                <a:gd name="connsiteX33" fmla="*/ 3591685 w 3658360"/>
                <a:gd name="connsiteY33" fmla="*/ 1392564 h 2381259"/>
                <a:gd name="connsiteX34" fmla="*/ 3551680 w 3658360"/>
                <a:gd name="connsiteY34" fmla="*/ 1501149 h 2381259"/>
                <a:gd name="connsiteX35" fmla="*/ 3511675 w 3658360"/>
                <a:gd name="connsiteY35" fmla="*/ 1573539 h 2381259"/>
                <a:gd name="connsiteX36" fmla="*/ 3478913 w 3658360"/>
                <a:gd name="connsiteY36" fmla="*/ 1861191 h 2381259"/>
                <a:gd name="connsiteX37" fmla="*/ 3452620 w 3658360"/>
                <a:gd name="connsiteY37" fmla="*/ 1969779 h 2381259"/>
                <a:gd name="connsiteX38" fmla="*/ 3414520 w 3658360"/>
                <a:gd name="connsiteY38" fmla="*/ 2045979 h 2381259"/>
                <a:gd name="connsiteX39" fmla="*/ 3334510 w 3658360"/>
                <a:gd name="connsiteY39" fmla="*/ 2087889 h 2381259"/>
                <a:gd name="connsiteX40" fmla="*/ 3281170 w 3658360"/>
                <a:gd name="connsiteY40" fmla="*/ 2146944 h 2381259"/>
                <a:gd name="connsiteX41" fmla="*/ 3254500 w 3658360"/>
                <a:gd name="connsiteY41" fmla="*/ 2246004 h 2381259"/>
                <a:gd name="connsiteX42" fmla="*/ 3185920 w 3658360"/>
                <a:gd name="connsiteY42" fmla="*/ 2266959 h 2381259"/>
                <a:gd name="connsiteX43" fmla="*/ 3164965 w 3658360"/>
                <a:gd name="connsiteY43" fmla="*/ 2337444 h 2381259"/>
                <a:gd name="connsiteX44" fmla="*/ 3123055 w 3658360"/>
                <a:gd name="connsiteY44" fmla="*/ 2358399 h 2381259"/>
                <a:gd name="connsiteX45" fmla="*/ 3062095 w 3658360"/>
                <a:gd name="connsiteY45" fmla="*/ 2381259 h 2381259"/>
                <a:gd name="connsiteX46" fmla="*/ 2974465 w 3658360"/>
                <a:gd name="connsiteY46" fmla="*/ 2360304 h 2381259"/>
                <a:gd name="connsiteX47" fmla="*/ 2879215 w 3658360"/>
                <a:gd name="connsiteY47" fmla="*/ 2358399 h 2381259"/>
                <a:gd name="connsiteX48" fmla="*/ 2865880 w 3658360"/>
                <a:gd name="connsiteY48" fmla="*/ 2305059 h 2381259"/>
                <a:gd name="connsiteX49" fmla="*/ 1080120 w 3658360"/>
                <a:gd name="connsiteY49" fmla="*/ 1344926 h 2381259"/>
                <a:gd name="connsiteX50" fmla="*/ 1080120 w 3658360"/>
                <a:gd name="connsiteY50" fmla="*/ 2281030 h 2381259"/>
                <a:gd name="connsiteX51" fmla="*/ 0 w 3658360"/>
                <a:gd name="connsiteY51" fmla="*/ 2281030 h 2381259"/>
                <a:gd name="connsiteX52" fmla="*/ 481584 w 3658360"/>
                <a:gd name="connsiteY52" fmla="*/ 832862 h 2381259"/>
                <a:gd name="connsiteX0" fmla="*/ 481584 w 3658360"/>
                <a:gd name="connsiteY0" fmla="*/ 832862 h 2381259"/>
                <a:gd name="connsiteX1" fmla="*/ 650369 w 3658360"/>
                <a:gd name="connsiteY1" fmla="*/ 817251 h 2381259"/>
                <a:gd name="connsiteX2" fmla="*/ 709424 w 3658360"/>
                <a:gd name="connsiteY2" fmla="*/ 771531 h 2381259"/>
                <a:gd name="connsiteX3" fmla="*/ 762764 w 3658360"/>
                <a:gd name="connsiteY3" fmla="*/ 800106 h 2381259"/>
                <a:gd name="connsiteX4" fmla="*/ 878969 w 3658360"/>
                <a:gd name="connsiteY4" fmla="*/ 790581 h 2381259"/>
                <a:gd name="connsiteX5" fmla="*/ 955169 w 3658360"/>
                <a:gd name="connsiteY5" fmla="*/ 811536 h 2381259"/>
                <a:gd name="connsiteX6" fmla="*/ 1044704 w 3658360"/>
                <a:gd name="connsiteY6" fmla="*/ 754386 h 2381259"/>
                <a:gd name="connsiteX7" fmla="*/ 1143764 w 3658360"/>
                <a:gd name="connsiteY7" fmla="*/ 786771 h 2381259"/>
                <a:gd name="connsiteX8" fmla="*/ 1210439 w 3658360"/>
                <a:gd name="connsiteY8" fmla="*/ 758196 h 2381259"/>
                <a:gd name="connsiteX9" fmla="*/ 1218059 w 3658360"/>
                <a:gd name="connsiteY9" fmla="*/ 632466 h 2381259"/>
                <a:gd name="connsiteX10" fmla="*/ 1330453 w 3658360"/>
                <a:gd name="connsiteY10" fmla="*/ 605796 h 2381259"/>
                <a:gd name="connsiteX11" fmla="*/ 1414273 w 3658360"/>
                <a:gd name="connsiteY11" fmla="*/ 601986 h 2381259"/>
                <a:gd name="connsiteX12" fmla="*/ 1530478 w 3658360"/>
                <a:gd name="connsiteY12" fmla="*/ 512451 h 2381259"/>
                <a:gd name="connsiteX13" fmla="*/ 1549528 w 3658360"/>
                <a:gd name="connsiteY13" fmla="*/ 415297 h 2381259"/>
                <a:gd name="connsiteX14" fmla="*/ 1614298 w 3658360"/>
                <a:gd name="connsiteY14" fmla="*/ 424822 h 2381259"/>
                <a:gd name="connsiteX15" fmla="*/ 1648588 w 3658360"/>
                <a:gd name="connsiteY15" fmla="*/ 457207 h 2381259"/>
                <a:gd name="connsiteX16" fmla="*/ 1696212 w 3658360"/>
                <a:gd name="connsiteY16" fmla="*/ 384817 h 2381259"/>
                <a:gd name="connsiteX17" fmla="*/ 1772412 w 3658360"/>
                <a:gd name="connsiteY17" fmla="*/ 346717 h 2381259"/>
                <a:gd name="connsiteX18" fmla="*/ 1770507 w 3658360"/>
                <a:gd name="connsiteY18" fmla="*/ 257182 h 2381259"/>
                <a:gd name="connsiteX19" fmla="*/ 1792224 w 3658360"/>
                <a:gd name="connsiteY19" fmla="*/ 134500 h 2381259"/>
                <a:gd name="connsiteX20" fmla="*/ 1890522 w 3658360"/>
                <a:gd name="connsiteY20" fmla="*/ 22867 h 2381259"/>
                <a:gd name="connsiteX21" fmla="*/ 2462021 w 3658360"/>
                <a:gd name="connsiteY21" fmla="*/ 30489 h 2381259"/>
                <a:gd name="connsiteX22" fmla="*/ 2519171 w 3658360"/>
                <a:gd name="connsiteY22" fmla="*/ 9 h 2381259"/>
                <a:gd name="connsiteX23" fmla="*/ 2648711 w 3658360"/>
                <a:gd name="connsiteY23" fmla="*/ 45730 h 2381259"/>
                <a:gd name="connsiteX24" fmla="*/ 2837306 w 3658360"/>
                <a:gd name="connsiteY24" fmla="*/ 62874 h 2381259"/>
                <a:gd name="connsiteX25" fmla="*/ 3122421 w 3658360"/>
                <a:gd name="connsiteY25" fmla="*/ 182889 h 2381259"/>
                <a:gd name="connsiteX26" fmla="*/ 3437381 w 3658360"/>
                <a:gd name="connsiteY26" fmla="*/ 434349 h 2381259"/>
                <a:gd name="connsiteX27" fmla="*/ 3538346 w 3658360"/>
                <a:gd name="connsiteY27" fmla="*/ 531504 h 2381259"/>
                <a:gd name="connsiteX28" fmla="*/ 3612640 w 3658360"/>
                <a:gd name="connsiteY28" fmla="*/ 731529 h 2381259"/>
                <a:gd name="connsiteX29" fmla="*/ 3616450 w 3658360"/>
                <a:gd name="connsiteY29" fmla="*/ 937269 h 2381259"/>
                <a:gd name="connsiteX30" fmla="*/ 3658360 w 3658360"/>
                <a:gd name="connsiteY30" fmla="*/ 1091574 h 2381259"/>
                <a:gd name="connsiteX31" fmla="*/ 3625975 w 3658360"/>
                <a:gd name="connsiteY31" fmla="*/ 1209684 h 2381259"/>
                <a:gd name="connsiteX32" fmla="*/ 3622165 w 3658360"/>
                <a:gd name="connsiteY32" fmla="*/ 1282074 h 2381259"/>
                <a:gd name="connsiteX33" fmla="*/ 3591685 w 3658360"/>
                <a:gd name="connsiteY33" fmla="*/ 1392564 h 2381259"/>
                <a:gd name="connsiteX34" fmla="*/ 3551680 w 3658360"/>
                <a:gd name="connsiteY34" fmla="*/ 1501149 h 2381259"/>
                <a:gd name="connsiteX35" fmla="*/ 3511675 w 3658360"/>
                <a:gd name="connsiteY35" fmla="*/ 1573539 h 2381259"/>
                <a:gd name="connsiteX36" fmla="*/ 3478913 w 3658360"/>
                <a:gd name="connsiteY36" fmla="*/ 1861191 h 2381259"/>
                <a:gd name="connsiteX37" fmla="*/ 3452620 w 3658360"/>
                <a:gd name="connsiteY37" fmla="*/ 1969779 h 2381259"/>
                <a:gd name="connsiteX38" fmla="*/ 3414520 w 3658360"/>
                <a:gd name="connsiteY38" fmla="*/ 2045979 h 2381259"/>
                <a:gd name="connsiteX39" fmla="*/ 3334510 w 3658360"/>
                <a:gd name="connsiteY39" fmla="*/ 2087889 h 2381259"/>
                <a:gd name="connsiteX40" fmla="*/ 3281170 w 3658360"/>
                <a:gd name="connsiteY40" fmla="*/ 2146944 h 2381259"/>
                <a:gd name="connsiteX41" fmla="*/ 3254500 w 3658360"/>
                <a:gd name="connsiteY41" fmla="*/ 2246004 h 2381259"/>
                <a:gd name="connsiteX42" fmla="*/ 3185920 w 3658360"/>
                <a:gd name="connsiteY42" fmla="*/ 2266959 h 2381259"/>
                <a:gd name="connsiteX43" fmla="*/ 3164965 w 3658360"/>
                <a:gd name="connsiteY43" fmla="*/ 2337444 h 2381259"/>
                <a:gd name="connsiteX44" fmla="*/ 3123055 w 3658360"/>
                <a:gd name="connsiteY44" fmla="*/ 2358399 h 2381259"/>
                <a:gd name="connsiteX45" fmla="*/ 3062095 w 3658360"/>
                <a:gd name="connsiteY45" fmla="*/ 2381259 h 2381259"/>
                <a:gd name="connsiteX46" fmla="*/ 2974465 w 3658360"/>
                <a:gd name="connsiteY46" fmla="*/ 2360304 h 2381259"/>
                <a:gd name="connsiteX47" fmla="*/ 2879215 w 3658360"/>
                <a:gd name="connsiteY47" fmla="*/ 2358399 h 2381259"/>
                <a:gd name="connsiteX48" fmla="*/ 2865880 w 3658360"/>
                <a:gd name="connsiteY48" fmla="*/ 2305059 h 2381259"/>
                <a:gd name="connsiteX49" fmla="*/ 1080120 w 3658360"/>
                <a:gd name="connsiteY49" fmla="*/ 1344926 h 2381259"/>
                <a:gd name="connsiteX50" fmla="*/ 1080120 w 3658360"/>
                <a:gd name="connsiteY50" fmla="*/ 2281030 h 2381259"/>
                <a:gd name="connsiteX51" fmla="*/ 0 w 3658360"/>
                <a:gd name="connsiteY51" fmla="*/ 2281030 h 2381259"/>
                <a:gd name="connsiteX52" fmla="*/ 481584 w 3658360"/>
                <a:gd name="connsiteY52" fmla="*/ 832862 h 2381259"/>
                <a:gd name="connsiteX0" fmla="*/ 481584 w 3658360"/>
                <a:gd name="connsiteY0" fmla="*/ 832862 h 2381259"/>
                <a:gd name="connsiteX1" fmla="*/ 650369 w 3658360"/>
                <a:gd name="connsiteY1" fmla="*/ 817251 h 2381259"/>
                <a:gd name="connsiteX2" fmla="*/ 709424 w 3658360"/>
                <a:gd name="connsiteY2" fmla="*/ 771531 h 2381259"/>
                <a:gd name="connsiteX3" fmla="*/ 762764 w 3658360"/>
                <a:gd name="connsiteY3" fmla="*/ 800106 h 2381259"/>
                <a:gd name="connsiteX4" fmla="*/ 878969 w 3658360"/>
                <a:gd name="connsiteY4" fmla="*/ 790581 h 2381259"/>
                <a:gd name="connsiteX5" fmla="*/ 955169 w 3658360"/>
                <a:gd name="connsiteY5" fmla="*/ 811536 h 2381259"/>
                <a:gd name="connsiteX6" fmla="*/ 1044704 w 3658360"/>
                <a:gd name="connsiteY6" fmla="*/ 754386 h 2381259"/>
                <a:gd name="connsiteX7" fmla="*/ 1143764 w 3658360"/>
                <a:gd name="connsiteY7" fmla="*/ 786771 h 2381259"/>
                <a:gd name="connsiteX8" fmla="*/ 1210439 w 3658360"/>
                <a:gd name="connsiteY8" fmla="*/ 758196 h 2381259"/>
                <a:gd name="connsiteX9" fmla="*/ 1218059 w 3658360"/>
                <a:gd name="connsiteY9" fmla="*/ 632466 h 2381259"/>
                <a:gd name="connsiteX10" fmla="*/ 1330453 w 3658360"/>
                <a:gd name="connsiteY10" fmla="*/ 605796 h 2381259"/>
                <a:gd name="connsiteX11" fmla="*/ 1414273 w 3658360"/>
                <a:gd name="connsiteY11" fmla="*/ 601986 h 2381259"/>
                <a:gd name="connsiteX12" fmla="*/ 1530478 w 3658360"/>
                <a:gd name="connsiteY12" fmla="*/ 512451 h 2381259"/>
                <a:gd name="connsiteX13" fmla="*/ 1549528 w 3658360"/>
                <a:gd name="connsiteY13" fmla="*/ 415297 h 2381259"/>
                <a:gd name="connsiteX14" fmla="*/ 1614298 w 3658360"/>
                <a:gd name="connsiteY14" fmla="*/ 424822 h 2381259"/>
                <a:gd name="connsiteX15" fmla="*/ 1648588 w 3658360"/>
                <a:gd name="connsiteY15" fmla="*/ 457207 h 2381259"/>
                <a:gd name="connsiteX16" fmla="*/ 1696212 w 3658360"/>
                <a:gd name="connsiteY16" fmla="*/ 384817 h 2381259"/>
                <a:gd name="connsiteX17" fmla="*/ 1772412 w 3658360"/>
                <a:gd name="connsiteY17" fmla="*/ 346717 h 2381259"/>
                <a:gd name="connsiteX18" fmla="*/ 1770507 w 3658360"/>
                <a:gd name="connsiteY18" fmla="*/ 257182 h 2381259"/>
                <a:gd name="connsiteX19" fmla="*/ 1792224 w 3658360"/>
                <a:gd name="connsiteY19" fmla="*/ 134500 h 2381259"/>
                <a:gd name="connsiteX20" fmla="*/ 1890522 w 3658360"/>
                <a:gd name="connsiteY20" fmla="*/ 22867 h 2381259"/>
                <a:gd name="connsiteX21" fmla="*/ 2462021 w 3658360"/>
                <a:gd name="connsiteY21" fmla="*/ 30489 h 2381259"/>
                <a:gd name="connsiteX22" fmla="*/ 2519171 w 3658360"/>
                <a:gd name="connsiteY22" fmla="*/ 9 h 2381259"/>
                <a:gd name="connsiteX23" fmla="*/ 2648711 w 3658360"/>
                <a:gd name="connsiteY23" fmla="*/ 45730 h 2381259"/>
                <a:gd name="connsiteX24" fmla="*/ 2837306 w 3658360"/>
                <a:gd name="connsiteY24" fmla="*/ 62874 h 2381259"/>
                <a:gd name="connsiteX25" fmla="*/ 3122421 w 3658360"/>
                <a:gd name="connsiteY25" fmla="*/ 182889 h 2381259"/>
                <a:gd name="connsiteX26" fmla="*/ 3437381 w 3658360"/>
                <a:gd name="connsiteY26" fmla="*/ 434349 h 2381259"/>
                <a:gd name="connsiteX27" fmla="*/ 3538346 w 3658360"/>
                <a:gd name="connsiteY27" fmla="*/ 531504 h 2381259"/>
                <a:gd name="connsiteX28" fmla="*/ 3612640 w 3658360"/>
                <a:gd name="connsiteY28" fmla="*/ 731529 h 2381259"/>
                <a:gd name="connsiteX29" fmla="*/ 3616450 w 3658360"/>
                <a:gd name="connsiteY29" fmla="*/ 937269 h 2381259"/>
                <a:gd name="connsiteX30" fmla="*/ 3658360 w 3658360"/>
                <a:gd name="connsiteY30" fmla="*/ 1091574 h 2381259"/>
                <a:gd name="connsiteX31" fmla="*/ 3625975 w 3658360"/>
                <a:gd name="connsiteY31" fmla="*/ 1209684 h 2381259"/>
                <a:gd name="connsiteX32" fmla="*/ 3622165 w 3658360"/>
                <a:gd name="connsiteY32" fmla="*/ 1282074 h 2381259"/>
                <a:gd name="connsiteX33" fmla="*/ 3591685 w 3658360"/>
                <a:gd name="connsiteY33" fmla="*/ 1392564 h 2381259"/>
                <a:gd name="connsiteX34" fmla="*/ 3551680 w 3658360"/>
                <a:gd name="connsiteY34" fmla="*/ 1501149 h 2381259"/>
                <a:gd name="connsiteX35" fmla="*/ 3511675 w 3658360"/>
                <a:gd name="connsiteY35" fmla="*/ 1573539 h 2381259"/>
                <a:gd name="connsiteX36" fmla="*/ 3478913 w 3658360"/>
                <a:gd name="connsiteY36" fmla="*/ 1861191 h 2381259"/>
                <a:gd name="connsiteX37" fmla="*/ 3452620 w 3658360"/>
                <a:gd name="connsiteY37" fmla="*/ 1969779 h 2381259"/>
                <a:gd name="connsiteX38" fmla="*/ 3414520 w 3658360"/>
                <a:gd name="connsiteY38" fmla="*/ 2045979 h 2381259"/>
                <a:gd name="connsiteX39" fmla="*/ 3334510 w 3658360"/>
                <a:gd name="connsiteY39" fmla="*/ 2087889 h 2381259"/>
                <a:gd name="connsiteX40" fmla="*/ 3281170 w 3658360"/>
                <a:gd name="connsiteY40" fmla="*/ 2146944 h 2381259"/>
                <a:gd name="connsiteX41" fmla="*/ 3254500 w 3658360"/>
                <a:gd name="connsiteY41" fmla="*/ 2246004 h 2381259"/>
                <a:gd name="connsiteX42" fmla="*/ 3185920 w 3658360"/>
                <a:gd name="connsiteY42" fmla="*/ 2266959 h 2381259"/>
                <a:gd name="connsiteX43" fmla="*/ 3164965 w 3658360"/>
                <a:gd name="connsiteY43" fmla="*/ 2337444 h 2381259"/>
                <a:gd name="connsiteX44" fmla="*/ 3123055 w 3658360"/>
                <a:gd name="connsiteY44" fmla="*/ 2358399 h 2381259"/>
                <a:gd name="connsiteX45" fmla="*/ 3062095 w 3658360"/>
                <a:gd name="connsiteY45" fmla="*/ 2381259 h 2381259"/>
                <a:gd name="connsiteX46" fmla="*/ 2974465 w 3658360"/>
                <a:gd name="connsiteY46" fmla="*/ 2360304 h 2381259"/>
                <a:gd name="connsiteX47" fmla="*/ 2879215 w 3658360"/>
                <a:gd name="connsiteY47" fmla="*/ 2358399 h 2381259"/>
                <a:gd name="connsiteX48" fmla="*/ 2713480 w 3658360"/>
                <a:gd name="connsiteY48" fmla="*/ 2375544 h 2381259"/>
                <a:gd name="connsiteX49" fmla="*/ 1080120 w 3658360"/>
                <a:gd name="connsiteY49" fmla="*/ 1344926 h 2381259"/>
                <a:gd name="connsiteX50" fmla="*/ 1080120 w 3658360"/>
                <a:gd name="connsiteY50" fmla="*/ 2281030 h 2381259"/>
                <a:gd name="connsiteX51" fmla="*/ 0 w 3658360"/>
                <a:gd name="connsiteY51" fmla="*/ 2281030 h 2381259"/>
                <a:gd name="connsiteX52" fmla="*/ 481584 w 3658360"/>
                <a:gd name="connsiteY52" fmla="*/ 832862 h 2381259"/>
                <a:gd name="connsiteX0" fmla="*/ 481584 w 3658360"/>
                <a:gd name="connsiteY0" fmla="*/ 832862 h 2589526"/>
                <a:gd name="connsiteX1" fmla="*/ 650369 w 3658360"/>
                <a:gd name="connsiteY1" fmla="*/ 817251 h 2589526"/>
                <a:gd name="connsiteX2" fmla="*/ 709424 w 3658360"/>
                <a:gd name="connsiteY2" fmla="*/ 771531 h 2589526"/>
                <a:gd name="connsiteX3" fmla="*/ 762764 w 3658360"/>
                <a:gd name="connsiteY3" fmla="*/ 800106 h 2589526"/>
                <a:gd name="connsiteX4" fmla="*/ 878969 w 3658360"/>
                <a:gd name="connsiteY4" fmla="*/ 790581 h 2589526"/>
                <a:gd name="connsiteX5" fmla="*/ 955169 w 3658360"/>
                <a:gd name="connsiteY5" fmla="*/ 811536 h 2589526"/>
                <a:gd name="connsiteX6" fmla="*/ 1044704 w 3658360"/>
                <a:gd name="connsiteY6" fmla="*/ 754386 h 2589526"/>
                <a:gd name="connsiteX7" fmla="*/ 1143764 w 3658360"/>
                <a:gd name="connsiteY7" fmla="*/ 786771 h 2589526"/>
                <a:gd name="connsiteX8" fmla="*/ 1210439 w 3658360"/>
                <a:gd name="connsiteY8" fmla="*/ 758196 h 2589526"/>
                <a:gd name="connsiteX9" fmla="*/ 1218059 w 3658360"/>
                <a:gd name="connsiteY9" fmla="*/ 632466 h 2589526"/>
                <a:gd name="connsiteX10" fmla="*/ 1330453 w 3658360"/>
                <a:gd name="connsiteY10" fmla="*/ 605796 h 2589526"/>
                <a:gd name="connsiteX11" fmla="*/ 1414273 w 3658360"/>
                <a:gd name="connsiteY11" fmla="*/ 601986 h 2589526"/>
                <a:gd name="connsiteX12" fmla="*/ 1530478 w 3658360"/>
                <a:gd name="connsiteY12" fmla="*/ 512451 h 2589526"/>
                <a:gd name="connsiteX13" fmla="*/ 1549528 w 3658360"/>
                <a:gd name="connsiteY13" fmla="*/ 415297 h 2589526"/>
                <a:gd name="connsiteX14" fmla="*/ 1614298 w 3658360"/>
                <a:gd name="connsiteY14" fmla="*/ 424822 h 2589526"/>
                <a:gd name="connsiteX15" fmla="*/ 1648588 w 3658360"/>
                <a:gd name="connsiteY15" fmla="*/ 457207 h 2589526"/>
                <a:gd name="connsiteX16" fmla="*/ 1696212 w 3658360"/>
                <a:gd name="connsiteY16" fmla="*/ 384817 h 2589526"/>
                <a:gd name="connsiteX17" fmla="*/ 1772412 w 3658360"/>
                <a:gd name="connsiteY17" fmla="*/ 346717 h 2589526"/>
                <a:gd name="connsiteX18" fmla="*/ 1770507 w 3658360"/>
                <a:gd name="connsiteY18" fmla="*/ 257182 h 2589526"/>
                <a:gd name="connsiteX19" fmla="*/ 1792224 w 3658360"/>
                <a:gd name="connsiteY19" fmla="*/ 134500 h 2589526"/>
                <a:gd name="connsiteX20" fmla="*/ 1890522 w 3658360"/>
                <a:gd name="connsiteY20" fmla="*/ 22867 h 2589526"/>
                <a:gd name="connsiteX21" fmla="*/ 2462021 w 3658360"/>
                <a:gd name="connsiteY21" fmla="*/ 30489 h 2589526"/>
                <a:gd name="connsiteX22" fmla="*/ 2519171 w 3658360"/>
                <a:gd name="connsiteY22" fmla="*/ 9 h 2589526"/>
                <a:gd name="connsiteX23" fmla="*/ 2648711 w 3658360"/>
                <a:gd name="connsiteY23" fmla="*/ 45730 h 2589526"/>
                <a:gd name="connsiteX24" fmla="*/ 2837306 w 3658360"/>
                <a:gd name="connsiteY24" fmla="*/ 62874 h 2589526"/>
                <a:gd name="connsiteX25" fmla="*/ 3122421 w 3658360"/>
                <a:gd name="connsiteY25" fmla="*/ 182889 h 2589526"/>
                <a:gd name="connsiteX26" fmla="*/ 3437381 w 3658360"/>
                <a:gd name="connsiteY26" fmla="*/ 434349 h 2589526"/>
                <a:gd name="connsiteX27" fmla="*/ 3538346 w 3658360"/>
                <a:gd name="connsiteY27" fmla="*/ 531504 h 2589526"/>
                <a:gd name="connsiteX28" fmla="*/ 3612640 w 3658360"/>
                <a:gd name="connsiteY28" fmla="*/ 731529 h 2589526"/>
                <a:gd name="connsiteX29" fmla="*/ 3616450 w 3658360"/>
                <a:gd name="connsiteY29" fmla="*/ 937269 h 2589526"/>
                <a:gd name="connsiteX30" fmla="*/ 3658360 w 3658360"/>
                <a:gd name="connsiteY30" fmla="*/ 1091574 h 2589526"/>
                <a:gd name="connsiteX31" fmla="*/ 3625975 w 3658360"/>
                <a:gd name="connsiteY31" fmla="*/ 1209684 h 2589526"/>
                <a:gd name="connsiteX32" fmla="*/ 3622165 w 3658360"/>
                <a:gd name="connsiteY32" fmla="*/ 1282074 h 2589526"/>
                <a:gd name="connsiteX33" fmla="*/ 3591685 w 3658360"/>
                <a:gd name="connsiteY33" fmla="*/ 1392564 h 2589526"/>
                <a:gd name="connsiteX34" fmla="*/ 3551680 w 3658360"/>
                <a:gd name="connsiteY34" fmla="*/ 1501149 h 2589526"/>
                <a:gd name="connsiteX35" fmla="*/ 3511675 w 3658360"/>
                <a:gd name="connsiteY35" fmla="*/ 1573539 h 2589526"/>
                <a:gd name="connsiteX36" fmla="*/ 3478913 w 3658360"/>
                <a:gd name="connsiteY36" fmla="*/ 1861191 h 2589526"/>
                <a:gd name="connsiteX37" fmla="*/ 3452620 w 3658360"/>
                <a:gd name="connsiteY37" fmla="*/ 1969779 h 2589526"/>
                <a:gd name="connsiteX38" fmla="*/ 3414520 w 3658360"/>
                <a:gd name="connsiteY38" fmla="*/ 2045979 h 2589526"/>
                <a:gd name="connsiteX39" fmla="*/ 3334510 w 3658360"/>
                <a:gd name="connsiteY39" fmla="*/ 2087889 h 2589526"/>
                <a:gd name="connsiteX40" fmla="*/ 3281170 w 3658360"/>
                <a:gd name="connsiteY40" fmla="*/ 2146944 h 2589526"/>
                <a:gd name="connsiteX41" fmla="*/ 3254500 w 3658360"/>
                <a:gd name="connsiteY41" fmla="*/ 2246004 h 2589526"/>
                <a:gd name="connsiteX42" fmla="*/ 3185920 w 3658360"/>
                <a:gd name="connsiteY42" fmla="*/ 2266959 h 2589526"/>
                <a:gd name="connsiteX43" fmla="*/ 3164965 w 3658360"/>
                <a:gd name="connsiteY43" fmla="*/ 2337444 h 2589526"/>
                <a:gd name="connsiteX44" fmla="*/ 3123055 w 3658360"/>
                <a:gd name="connsiteY44" fmla="*/ 2358399 h 2589526"/>
                <a:gd name="connsiteX45" fmla="*/ 3062095 w 3658360"/>
                <a:gd name="connsiteY45" fmla="*/ 2381259 h 2589526"/>
                <a:gd name="connsiteX46" fmla="*/ 2974465 w 3658360"/>
                <a:gd name="connsiteY46" fmla="*/ 2360304 h 2589526"/>
                <a:gd name="connsiteX47" fmla="*/ 2879215 w 3658360"/>
                <a:gd name="connsiteY47" fmla="*/ 2358399 h 2589526"/>
                <a:gd name="connsiteX48" fmla="*/ 2713480 w 3658360"/>
                <a:gd name="connsiteY48" fmla="*/ 2375544 h 2589526"/>
                <a:gd name="connsiteX49" fmla="*/ 2853040 w 3658360"/>
                <a:gd name="connsiteY49" fmla="*/ 2589526 h 2589526"/>
                <a:gd name="connsiteX50" fmla="*/ 1080120 w 3658360"/>
                <a:gd name="connsiteY50" fmla="*/ 2281030 h 2589526"/>
                <a:gd name="connsiteX51" fmla="*/ 0 w 3658360"/>
                <a:gd name="connsiteY51" fmla="*/ 2281030 h 2589526"/>
                <a:gd name="connsiteX52" fmla="*/ 481584 w 3658360"/>
                <a:gd name="connsiteY52" fmla="*/ 832862 h 2589526"/>
                <a:gd name="connsiteX0" fmla="*/ 481584 w 3658360"/>
                <a:gd name="connsiteY0" fmla="*/ 832862 h 2589526"/>
                <a:gd name="connsiteX1" fmla="*/ 650369 w 3658360"/>
                <a:gd name="connsiteY1" fmla="*/ 817251 h 2589526"/>
                <a:gd name="connsiteX2" fmla="*/ 709424 w 3658360"/>
                <a:gd name="connsiteY2" fmla="*/ 771531 h 2589526"/>
                <a:gd name="connsiteX3" fmla="*/ 762764 w 3658360"/>
                <a:gd name="connsiteY3" fmla="*/ 800106 h 2589526"/>
                <a:gd name="connsiteX4" fmla="*/ 878969 w 3658360"/>
                <a:gd name="connsiteY4" fmla="*/ 790581 h 2589526"/>
                <a:gd name="connsiteX5" fmla="*/ 955169 w 3658360"/>
                <a:gd name="connsiteY5" fmla="*/ 811536 h 2589526"/>
                <a:gd name="connsiteX6" fmla="*/ 1044704 w 3658360"/>
                <a:gd name="connsiteY6" fmla="*/ 754386 h 2589526"/>
                <a:gd name="connsiteX7" fmla="*/ 1143764 w 3658360"/>
                <a:gd name="connsiteY7" fmla="*/ 786771 h 2589526"/>
                <a:gd name="connsiteX8" fmla="*/ 1210439 w 3658360"/>
                <a:gd name="connsiteY8" fmla="*/ 758196 h 2589526"/>
                <a:gd name="connsiteX9" fmla="*/ 1218059 w 3658360"/>
                <a:gd name="connsiteY9" fmla="*/ 632466 h 2589526"/>
                <a:gd name="connsiteX10" fmla="*/ 1330453 w 3658360"/>
                <a:gd name="connsiteY10" fmla="*/ 605796 h 2589526"/>
                <a:gd name="connsiteX11" fmla="*/ 1414273 w 3658360"/>
                <a:gd name="connsiteY11" fmla="*/ 601986 h 2589526"/>
                <a:gd name="connsiteX12" fmla="*/ 1530478 w 3658360"/>
                <a:gd name="connsiteY12" fmla="*/ 512451 h 2589526"/>
                <a:gd name="connsiteX13" fmla="*/ 1549528 w 3658360"/>
                <a:gd name="connsiteY13" fmla="*/ 415297 h 2589526"/>
                <a:gd name="connsiteX14" fmla="*/ 1614298 w 3658360"/>
                <a:gd name="connsiteY14" fmla="*/ 424822 h 2589526"/>
                <a:gd name="connsiteX15" fmla="*/ 1648588 w 3658360"/>
                <a:gd name="connsiteY15" fmla="*/ 457207 h 2589526"/>
                <a:gd name="connsiteX16" fmla="*/ 1696212 w 3658360"/>
                <a:gd name="connsiteY16" fmla="*/ 384817 h 2589526"/>
                <a:gd name="connsiteX17" fmla="*/ 1772412 w 3658360"/>
                <a:gd name="connsiteY17" fmla="*/ 346717 h 2589526"/>
                <a:gd name="connsiteX18" fmla="*/ 1770507 w 3658360"/>
                <a:gd name="connsiteY18" fmla="*/ 257182 h 2589526"/>
                <a:gd name="connsiteX19" fmla="*/ 1792224 w 3658360"/>
                <a:gd name="connsiteY19" fmla="*/ 134500 h 2589526"/>
                <a:gd name="connsiteX20" fmla="*/ 1890522 w 3658360"/>
                <a:gd name="connsiteY20" fmla="*/ 22867 h 2589526"/>
                <a:gd name="connsiteX21" fmla="*/ 2462021 w 3658360"/>
                <a:gd name="connsiteY21" fmla="*/ 30489 h 2589526"/>
                <a:gd name="connsiteX22" fmla="*/ 2519171 w 3658360"/>
                <a:gd name="connsiteY22" fmla="*/ 9 h 2589526"/>
                <a:gd name="connsiteX23" fmla="*/ 2648711 w 3658360"/>
                <a:gd name="connsiteY23" fmla="*/ 45730 h 2589526"/>
                <a:gd name="connsiteX24" fmla="*/ 2837306 w 3658360"/>
                <a:gd name="connsiteY24" fmla="*/ 62874 h 2589526"/>
                <a:gd name="connsiteX25" fmla="*/ 3122421 w 3658360"/>
                <a:gd name="connsiteY25" fmla="*/ 182889 h 2589526"/>
                <a:gd name="connsiteX26" fmla="*/ 3437381 w 3658360"/>
                <a:gd name="connsiteY26" fmla="*/ 434349 h 2589526"/>
                <a:gd name="connsiteX27" fmla="*/ 3538346 w 3658360"/>
                <a:gd name="connsiteY27" fmla="*/ 531504 h 2589526"/>
                <a:gd name="connsiteX28" fmla="*/ 3612640 w 3658360"/>
                <a:gd name="connsiteY28" fmla="*/ 731529 h 2589526"/>
                <a:gd name="connsiteX29" fmla="*/ 3616450 w 3658360"/>
                <a:gd name="connsiteY29" fmla="*/ 937269 h 2589526"/>
                <a:gd name="connsiteX30" fmla="*/ 3658360 w 3658360"/>
                <a:gd name="connsiteY30" fmla="*/ 1091574 h 2589526"/>
                <a:gd name="connsiteX31" fmla="*/ 3625975 w 3658360"/>
                <a:gd name="connsiteY31" fmla="*/ 1209684 h 2589526"/>
                <a:gd name="connsiteX32" fmla="*/ 3622165 w 3658360"/>
                <a:gd name="connsiteY32" fmla="*/ 1282074 h 2589526"/>
                <a:gd name="connsiteX33" fmla="*/ 3591685 w 3658360"/>
                <a:gd name="connsiteY33" fmla="*/ 1392564 h 2589526"/>
                <a:gd name="connsiteX34" fmla="*/ 3551680 w 3658360"/>
                <a:gd name="connsiteY34" fmla="*/ 1501149 h 2589526"/>
                <a:gd name="connsiteX35" fmla="*/ 3511675 w 3658360"/>
                <a:gd name="connsiteY35" fmla="*/ 1573539 h 2589526"/>
                <a:gd name="connsiteX36" fmla="*/ 3478913 w 3658360"/>
                <a:gd name="connsiteY36" fmla="*/ 1861191 h 2589526"/>
                <a:gd name="connsiteX37" fmla="*/ 3452620 w 3658360"/>
                <a:gd name="connsiteY37" fmla="*/ 1969779 h 2589526"/>
                <a:gd name="connsiteX38" fmla="*/ 3414520 w 3658360"/>
                <a:gd name="connsiteY38" fmla="*/ 2045979 h 2589526"/>
                <a:gd name="connsiteX39" fmla="*/ 3334510 w 3658360"/>
                <a:gd name="connsiteY39" fmla="*/ 2087889 h 2589526"/>
                <a:gd name="connsiteX40" fmla="*/ 3281170 w 3658360"/>
                <a:gd name="connsiteY40" fmla="*/ 2146944 h 2589526"/>
                <a:gd name="connsiteX41" fmla="*/ 3254500 w 3658360"/>
                <a:gd name="connsiteY41" fmla="*/ 2246004 h 2589526"/>
                <a:gd name="connsiteX42" fmla="*/ 3185920 w 3658360"/>
                <a:gd name="connsiteY42" fmla="*/ 2266959 h 2589526"/>
                <a:gd name="connsiteX43" fmla="*/ 3164965 w 3658360"/>
                <a:gd name="connsiteY43" fmla="*/ 2337444 h 2589526"/>
                <a:gd name="connsiteX44" fmla="*/ 3123055 w 3658360"/>
                <a:gd name="connsiteY44" fmla="*/ 2358399 h 2589526"/>
                <a:gd name="connsiteX45" fmla="*/ 3062095 w 3658360"/>
                <a:gd name="connsiteY45" fmla="*/ 2381259 h 2589526"/>
                <a:gd name="connsiteX46" fmla="*/ 3027805 w 3658360"/>
                <a:gd name="connsiteY46" fmla="*/ 2439044 h 2589526"/>
                <a:gd name="connsiteX47" fmla="*/ 2879215 w 3658360"/>
                <a:gd name="connsiteY47" fmla="*/ 2358399 h 2589526"/>
                <a:gd name="connsiteX48" fmla="*/ 2713480 w 3658360"/>
                <a:gd name="connsiteY48" fmla="*/ 2375544 h 2589526"/>
                <a:gd name="connsiteX49" fmla="*/ 2853040 w 3658360"/>
                <a:gd name="connsiteY49" fmla="*/ 2589526 h 2589526"/>
                <a:gd name="connsiteX50" fmla="*/ 1080120 w 3658360"/>
                <a:gd name="connsiteY50" fmla="*/ 2281030 h 2589526"/>
                <a:gd name="connsiteX51" fmla="*/ 0 w 3658360"/>
                <a:gd name="connsiteY51" fmla="*/ 2281030 h 2589526"/>
                <a:gd name="connsiteX52" fmla="*/ 481584 w 3658360"/>
                <a:gd name="connsiteY52" fmla="*/ 832862 h 2589526"/>
                <a:gd name="connsiteX0" fmla="*/ 481584 w 3658360"/>
                <a:gd name="connsiteY0" fmla="*/ 832862 h 2589526"/>
                <a:gd name="connsiteX1" fmla="*/ 650369 w 3658360"/>
                <a:gd name="connsiteY1" fmla="*/ 817251 h 2589526"/>
                <a:gd name="connsiteX2" fmla="*/ 709424 w 3658360"/>
                <a:gd name="connsiteY2" fmla="*/ 771531 h 2589526"/>
                <a:gd name="connsiteX3" fmla="*/ 762764 w 3658360"/>
                <a:gd name="connsiteY3" fmla="*/ 800106 h 2589526"/>
                <a:gd name="connsiteX4" fmla="*/ 878969 w 3658360"/>
                <a:gd name="connsiteY4" fmla="*/ 790581 h 2589526"/>
                <a:gd name="connsiteX5" fmla="*/ 955169 w 3658360"/>
                <a:gd name="connsiteY5" fmla="*/ 811536 h 2589526"/>
                <a:gd name="connsiteX6" fmla="*/ 1044704 w 3658360"/>
                <a:gd name="connsiteY6" fmla="*/ 754386 h 2589526"/>
                <a:gd name="connsiteX7" fmla="*/ 1143764 w 3658360"/>
                <a:gd name="connsiteY7" fmla="*/ 786771 h 2589526"/>
                <a:gd name="connsiteX8" fmla="*/ 1210439 w 3658360"/>
                <a:gd name="connsiteY8" fmla="*/ 758196 h 2589526"/>
                <a:gd name="connsiteX9" fmla="*/ 1218059 w 3658360"/>
                <a:gd name="connsiteY9" fmla="*/ 632466 h 2589526"/>
                <a:gd name="connsiteX10" fmla="*/ 1330453 w 3658360"/>
                <a:gd name="connsiteY10" fmla="*/ 605796 h 2589526"/>
                <a:gd name="connsiteX11" fmla="*/ 1414273 w 3658360"/>
                <a:gd name="connsiteY11" fmla="*/ 601986 h 2589526"/>
                <a:gd name="connsiteX12" fmla="*/ 1530478 w 3658360"/>
                <a:gd name="connsiteY12" fmla="*/ 512451 h 2589526"/>
                <a:gd name="connsiteX13" fmla="*/ 1549528 w 3658360"/>
                <a:gd name="connsiteY13" fmla="*/ 415297 h 2589526"/>
                <a:gd name="connsiteX14" fmla="*/ 1614298 w 3658360"/>
                <a:gd name="connsiteY14" fmla="*/ 424822 h 2589526"/>
                <a:gd name="connsiteX15" fmla="*/ 1648588 w 3658360"/>
                <a:gd name="connsiteY15" fmla="*/ 457207 h 2589526"/>
                <a:gd name="connsiteX16" fmla="*/ 1696212 w 3658360"/>
                <a:gd name="connsiteY16" fmla="*/ 384817 h 2589526"/>
                <a:gd name="connsiteX17" fmla="*/ 1772412 w 3658360"/>
                <a:gd name="connsiteY17" fmla="*/ 346717 h 2589526"/>
                <a:gd name="connsiteX18" fmla="*/ 1770507 w 3658360"/>
                <a:gd name="connsiteY18" fmla="*/ 257182 h 2589526"/>
                <a:gd name="connsiteX19" fmla="*/ 1792224 w 3658360"/>
                <a:gd name="connsiteY19" fmla="*/ 134500 h 2589526"/>
                <a:gd name="connsiteX20" fmla="*/ 1890522 w 3658360"/>
                <a:gd name="connsiteY20" fmla="*/ 22867 h 2589526"/>
                <a:gd name="connsiteX21" fmla="*/ 2462021 w 3658360"/>
                <a:gd name="connsiteY21" fmla="*/ 30489 h 2589526"/>
                <a:gd name="connsiteX22" fmla="*/ 2519171 w 3658360"/>
                <a:gd name="connsiteY22" fmla="*/ 9 h 2589526"/>
                <a:gd name="connsiteX23" fmla="*/ 2648711 w 3658360"/>
                <a:gd name="connsiteY23" fmla="*/ 45730 h 2589526"/>
                <a:gd name="connsiteX24" fmla="*/ 2837306 w 3658360"/>
                <a:gd name="connsiteY24" fmla="*/ 62874 h 2589526"/>
                <a:gd name="connsiteX25" fmla="*/ 3122421 w 3658360"/>
                <a:gd name="connsiteY25" fmla="*/ 182889 h 2589526"/>
                <a:gd name="connsiteX26" fmla="*/ 3437381 w 3658360"/>
                <a:gd name="connsiteY26" fmla="*/ 434349 h 2589526"/>
                <a:gd name="connsiteX27" fmla="*/ 3538346 w 3658360"/>
                <a:gd name="connsiteY27" fmla="*/ 531504 h 2589526"/>
                <a:gd name="connsiteX28" fmla="*/ 3612640 w 3658360"/>
                <a:gd name="connsiteY28" fmla="*/ 731529 h 2589526"/>
                <a:gd name="connsiteX29" fmla="*/ 3616450 w 3658360"/>
                <a:gd name="connsiteY29" fmla="*/ 937269 h 2589526"/>
                <a:gd name="connsiteX30" fmla="*/ 3658360 w 3658360"/>
                <a:gd name="connsiteY30" fmla="*/ 1091574 h 2589526"/>
                <a:gd name="connsiteX31" fmla="*/ 3625975 w 3658360"/>
                <a:gd name="connsiteY31" fmla="*/ 1209684 h 2589526"/>
                <a:gd name="connsiteX32" fmla="*/ 3622165 w 3658360"/>
                <a:gd name="connsiteY32" fmla="*/ 1282074 h 2589526"/>
                <a:gd name="connsiteX33" fmla="*/ 3591685 w 3658360"/>
                <a:gd name="connsiteY33" fmla="*/ 1392564 h 2589526"/>
                <a:gd name="connsiteX34" fmla="*/ 3551680 w 3658360"/>
                <a:gd name="connsiteY34" fmla="*/ 1501149 h 2589526"/>
                <a:gd name="connsiteX35" fmla="*/ 3511675 w 3658360"/>
                <a:gd name="connsiteY35" fmla="*/ 1573539 h 2589526"/>
                <a:gd name="connsiteX36" fmla="*/ 3478913 w 3658360"/>
                <a:gd name="connsiteY36" fmla="*/ 1861191 h 2589526"/>
                <a:gd name="connsiteX37" fmla="*/ 3452620 w 3658360"/>
                <a:gd name="connsiteY37" fmla="*/ 1969779 h 2589526"/>
                <a:gd name="connsiteX38" fmla="*/ 3414520 w 3658360"/>
                <a:gd name="connsiteY38" fmla="*/ 2045979 h 2589526"/>
                <a:gd name="connsiteX39" fmla="*/ 3334510 w 3658360"/>
                <a:gd name="connsiteY39" fmla="*/ 2087889 h 2589526"/>
                <a:gd name="connsiteX40" fmla="*/ 3281170 w 3658360"/>
                <a:gd name="connsiteY40" fmla="*/ 2146944 h 2589526"/>
                <a:gd name="connsiteX41" fmla="*/ 3254500 w 3658360"/>
                <a:gd name="connsiteY41" fmla="*/ 2246004 h 2589526"/>
                <a:gd name="connsiteX42" fmla="*/ 3185920 w 3658360"/>
                <a:gd name="connsiteY42" fmla="*/ 2266959 h 2589526"/>
                <a:gd name="connsiteX43" fmla="*/ 3164965 w 3658360"/>
                <a:gd name="connsiteY43" fmla="*/ 2337444 h 2589526"/>
                <a:gd name="connsiteX44" fmla="*/ 3123055 w 3658360"/>
                <a:gd name="connsiteY44" fmla="*/ 2358399 h 2589526"/>
                <a:gd name="connsiteX45" fmla="*/ 3062095 w 3658360"/>
                <a:gd name="connsiteY45" fmla="*/ 2381259 h 2589526"/>
                <a:gd name="connsiteX46" fmla="*/ 3027805 w 3658360"/>
                <a:gd name="connsiteY46" fmla="*/ 2439044 h 2589526"/>
                <a:gd name="connsiteX47" fmla="*/ 2978275 w 3658360"/>
                <a:gd name="connsiteY47" fmla="*/ 2523499 h 2589526"/>
                <a:gd name="connsiteX48" fmla="*/ 2713480 w 3658360"/>
                <a:gd name="connsiteY48" fmla="*/ 2375544 h 2589526"/>
                <a:gd name="connsiteX49" fmla="*/ 2853040 w 3658360"/>
                <a:gd name="connsiteY49" fmla="*/ 2589526 h 2589526"/>
                <a:gd name="connsiteX50" fmla="*/ 1080120 w 3658360"/>
                <a:gd name="connsiteY50" fmla="*/ 2281030 h 2589526"/>
                <a:gd name="connsiteX51" fmla="*/ 0 w 3658360"/>
                <a:gd name="connsiteY51" fmla="*/ 2281030 h 2589526"/>
                <a:gd name="connsiteX52" fmla="*/ 481584 w 3658360"/>
                <a:gd name="connsiteY52" fmla="*/ 832862 h 2589526"/>
                <a:gd name="connsiteX0" fmla="*/ 481584 w 3658360"/>
                <a:gd name="connsiteY0" fmla="*/ 832862 h 2589526"/>
                <a:gd name="connsiteX1" fmla="*/ 650369 w 3658360"/>
                <a:gd name="connsiteY1" fmla="*/ 817251 h 2589526"/>
                <a:gd name="connsiteX2" fmla="*/ 709424 w 3658360"/>
                <a:gd name="connsiteY2" fmla="*/ 771531 h 2589526"/>
                <a:gd name="connsiteX3" fmla="*/ 762764 w 3658360"/>
                <a:gd name="connsiteY3" fmla="*/ 800106 h 2589526"/>
                <a:gd name="connsiteX4" fmla="*/ 878969 w 3658360"/>
                <a:gd name="connsiteY4" fmla="*/ 790581 h 2589526"/>
                <a:gd name="connsiteX5" fmla="*/ 955169 w 3658360"/>
                <a:gd name="connsiteY5" fmla="*/ 811536 h 2589526"/>
                <a:gd name="connsiteX6" fmla="*/ 1044704 w 3658360"/>
                <a:gd name="connsiteY6" fmla="*/ 754386 h 2589526"/>
                <a:gd name="connsiteX7" fmla="*/ 1143764 w 3658360"/>
                <a:gd name="connsiteY7" fmla="*/ 786771 h 2589526"/>
                <a:gd name="connsiteX8" fmla="*/ 1210439 w 3658360"/>
                <a:gd name="connsiteY8" fmla="*/ 758196 h 2589526"/>
                <a:gd name="connsiteX9" fmla="*/ 1218059 w 3658360"/>
                <a:gd name="connsiteY9" fmla="*/ 632466 h 2589526"/>
                <a:gd name="connsiteX10" fmla="*/ 1330453 w 3658360"/>
                <a:gd name="connsiteY10" fmla="*/ 605796 h 2589526"/>
                <a:gd name="connsiteX11" fmla="*/ 1414273 w 3658360"/>
                <a:gd name="connsiteY11" fmla="*/ 601986 h 2589526"/>
                <a:gd name="connsiteX12" fmla="*/ 1530478 w 3658360"/>
                <a:gd name="connsiteY12" fmla="*/ 512451 h 2589526"/>
                <a:gd name="connsiteX13" fmla="*/ 1549528 w 3658360"/>
                <a:gd name="connsiteY13" fmla="*/ 415297 h 2589526"/>
                <a:gd name="connsiteX14" fmla="*/ 1614298 w 3658360"/>
                <a:gd name="connsiteY14" fmla="*/ 424822 h 2589526"/>
                <a:gd name="connsiteX15" fmla="*/ 1648588 w 3658360"/>
                <a:gd name="connsiteY15" fmla="*/ 457207 h 2589526"/>
                <a:gd name="connsiteX16" fmla="*/ 1696212 w 3658360"/>
                <a:gd name="connsiteY16" fmla="*/ 384817 h 2589526"/>
                <a:gd name="connsiteX17" fmla="*/ 1772412 w 3658360"/>
                <a:gd name="connsiteY17" fmla="*/ 346717 h 2589526"/>
                <a:gd name="connsiteX18" fmla="*/ 1770507 w 3658360"/>
                <a:gd name="connsiteY18" fmla="*/ 257182 h 2589526"/>
                <a:gd name="connsiteX19" fmla="*/ 1792224 w 3658360"/>
                <a:gd name="connsiteY19" fmla="*/ 134500 h 2589526"/>
                <a:gd name="connsiteX20" fmla="*/ 1890522 w 3658360"/>
                <a:gd name="connsiteY20" fmla="*/ 22867 h 2589526"/>
                <a:gd name="connsiteX21" fmla="*/ 2462021 w 3658360"/>
                <a:gd name="connsiteY21" fmla="*/ 30489 h 2589526"/>
                <a:gd name="connsiteX22" fmla="*/ 2519171 w 3658360"/>
                <a:gd name="connsiteY22" fmla="*/ 9 h 2589526"/>
                <a:gd name="connsiteX23" fmla="*/ 2648711 w 3658360"/>
                <a:gd name="connsiteY23" fmla="*/ 45730 h 2589526"/>
                <a:gd name="connsiteX24" fmla="*/ 2837306 w 3658360"/>
                <a:gd name="connsiteY24" fmla="*/ 62874 h 2589526"/>
                <a:gd name="connsiteX25" fmla="*/ 3122421 w 3658360"/>
                <a:gd name="connsiteY25" fmla="*/ 182889 h 2589526"/>
                <a:gd name="connsiteX26" fmla="*/ 3437381 w 3658360"/>
                <a:gd name="connsiteY26" fmla="*/ 434349 h 2589526"/>
                <a:gd name="connsiteX27" fmla="*/ 3538346 w 3658360"/>
                <a:gd name="connsiteY27" fmla="*/ 531504 h 2589526"/>
                <a:gd name="connsiteX28" fmla="*/ 3612640 w 3658360"/>
                <a:gd name="connsiteY28" fmla="*/ 731529 h 2589526"/>
                <a:gd name="connsiteX29" fmla="*/ 3616450 w 3658360"/>
                <a:gd name="connsiteY29" fmla="*/ 937269 h 2589526"/>
                <a:gd name="connsiteX30" fmla="*/ 3658360 w 3658360"/>
                <a:gd name="connsiteY30" fmla="*/ 1091574 h 2589526"/>
                <a:gd name="connsiteX31" fmla="*/ 3625975 w 3658360"/>
                <a:gd name="connsiteY31" fmla="*/ 1209684 h 2589526"/>
                <a:gd name="connsiteX32" fmla="*/ 3622165 w 3658360"/>
                <a:gd name="connsiteY32" fmla="*/ 1282074 h 2589526"/>
                <a:gd name="connsiteX33" fmla="*/ 3591685 w 3658360"/>
                <a:gd name="connsiteY33" fmla="*/ 1392564 h 2589526"/>
                <a:gd name="connsiteX34" fmla="*/ 3551680 w 3658360"/>
                <a:gd name="connsiteY34" fmla="*/ 1501149 h 2589526"/>
                <a:gd name="connsiteX35" fmla="*/ 3511675 w 3658360"/>
                <a:gd name="connsiteY35" fmla="*/ 1573539 h 2589526"/>
                <a:gd name="connsiteX36" fmla="*/ 3478913 w 3658360"/>
                <a:gd name="connsiteY36" fmla="*/ 1861191 h 2589526"/>
                <a:gd name="connsiteX37" fmla="*/ 3452620 w 3658360"/>
                <a:gd name="connsiteY37" fmla="*/ 1969779 h 2589526"/>
                <a:gd name="connsiteX38" fmla="*/ 3414520 w 3658360"/>
                <a:gd name="connsiteY38" fmla="*/ 2045979 h 2589526"/>
                <a:gd name="connsiteX39" fmla="*/ 3334510 w 3658360"/>
                <a:gd name="connsiteY39" fmla="*/ 2087889 h 2589526"/>
                <a:gd name="connsiteX40" fmla="*/ 3281170 w 3658360"/>
                <a:gd name="connsiteY40" fmla="*/ 2146944 h 2589526"/>
                <a:gd name="connsiteX41" fmla="*/ 3254500 w 3658360"/>
                <a:gd name="connsiteY41" fmla="*/ 2246004 h 2589526"/>
                <a:gd name="connsiteX42" fmla="*/ 3185920 w 3658360"/>
                <a:gd name="connsiteY42" fmla="*/ 2266959 h 2589526"/>
                <a:gd name="connsiteX43" fmla="*/ 3164965 w 3658360"/>
                <a:gd name="connsiteY43" fmla="*/ 2337444 h 2589526"/>
                <a:gd name="connsiteX44" fmla="*/ 3123055 w 3658360"/>
                <a:gd name="connsiteY44" fmla="*/ 2358399 h 2589526"/>
                <a:gd name="connsiteX45" fmla="*/ 3062095 w 3658360"/>
                <a:gd name="connsiteY45" fmla="*/ 2381259 h 2589526"/>
                <a:gd name="connsiteX46" fmla="*/ 3027805 w 3658360"/>
                <a:gd name="connsiteY46" fmla="*/ 2439044 h 2589526"/>
                <a:gd name="connsiteX47" fmla="*/ 2978275 w 3658360"/>
                <a:gd name="connsiteY47" fmla="*/ 2523499 h 2589526"/>
                <a:gd name="connsiteX48" fmla="*/ 3046220 w 3658360"/>
                <a:gd name="connsiteY48" fmla="*/ 2586364 h 2589526"/>
                <a:gd name="connsiteX49" fmla="*/ 2853040 w 3658360"/>
                <a:gd name="connsiteY49" fmla="*/ 2589526 h 2589526"/>
                <a:gd name="connsiteX50" fmla="*/ 1080120 w 3658360"/>
                <a:gd name="connsiteY50" fmla="*/ 2281030 h 2589526"/>
                <a:gd name="connsiteX51" fmla="*/ 0 w 3658360"/>
                <a:gd name="connsiteY51" fmla="*/ 2281030 h 2589526"/>
                <a:gd name="connsiteX52" fmla="*/ 481584 w 3658360"/>
                <a:gd name="connsiteY52" fmla="*/ 832862 h 2589526"/>
                <a:gd name="connsiteX0" fmla="*/ 481584 w 3658360"/>
                <a:gd name="connsiteY0" fmla="*/ 832862 h 2693666"/>
                <a:gd name="connsiteX1" fmla="*/ 650369 w 3658360"/>
                <a:gd name="connsiteY1" fmla="*/ 817251 h 2693666"/>
                <a:gd name="connsiteX2" fmla="*/ 709424 w 3658360"/>
                <a:gd name="connsiteY2" fmla="*/ 771531 h 2693666"/>
                <a:gd name="connsiteX3" fmla="*/ 762764 w 3658360"/>
                <a:gd name="connsiteY3" fmla="*/ 800106 h 2693666"/>
                <a:gd name="connsiteX4" fmla="*/ 878969 w 3658360"/>
                <a:gd name="connsiteY4" fmla="*/ 790581 h 2693666"/>
                <a:gd name="connsiteX5" fmla="*/ 955169 w 3658360"/>
                <a:gd name="connsiteY5" fmla="*/ 811536 h 2693666"/>
                <a:gd name="connsiteX6" fmla="*/ 1044704 w 3658360"/>
                <a:gd name="connsiteY6" fmla="*/ 754386 h 2693666"/>
                <a:gd name="connsiteX7" fmla="*/ 1143764 w 3658360"/>
                <a:gd name="connsiteY7" fmla="*/ 786771 h 2693666"/>
                <a:gd name="connsiteX8" fmla="*/ 1210439 w 3658360"/>
                <a:gd name="connsiteY8" fmla="*/ 758196 h 2693666"/>
                <a:gd name="connsiteX9" fmla="*/ 1218059 w 3658360"/>
                <a:gd name="connsiteY9" fmla="*/ 632466 h 2693666"/>
                <a:gd name="connsiteX10" fmla="*/ 1330453 w 3658360"/>
                <a:gd name="connsiteY10" fmla="*/ 605796 h 2693666"/>
                <a:gd name="connsiteX11" fmla="*/ 1414273 w 3658360"/>
                <a:gd name="connsiteY11" fmla="*/ 601986 h 2693666"/>
                <a:gd name="connsiteX12" fmla="*/ 1530478 w 3658360"/>
                <a:gd name="connsiteY12" fmla="*/ 512451 h 2693666"/>
                <a:gd name="connsiteX13" fmla="*/ 1549528 w 3658360"/>
                <a:gd name="connsiteY13" fmla="*/ 415297 h 2693666"/>
                <a:gd name="connsiteX14" fmla="*/ 1614298 w 3658360"/>
                <a:gd name="connsiteY14" fmla="*/ 424822 h 2693666"/>
                <a:gd name="connsiteX15" fmla="*/ 1648588 w 3658360"/>
                <a:gd name="connsiteY15" fmla="*/ 457207 h 2693666"/>
                <a:gd name="connsiteX16" fmla="*/ 1696212 w 3658360"/>
                <a:gd name="connsiteY16" fmla="*/ 384817 h 2693666"/>
                <a:gd name="connsiteX17" fmla="*/ 1772412 w 3658360"/>
                <a:gd name="connsiteY17" fmla="*/ 346717 h 2693666"/>
                <a:gd name="connsiteX18" fmla="*/ 1770507 w 3658360"/>
                <a:gd name="connsiteY18" fmla="*/ 257182 h 2693666"/>
                <a:gd name="connsiteX19" fmla="*/ 1792224 w 3658360"/>
                <a:gd name="connsiteY19" fmla="*/ 134500 h 2693666"/>
                <a:gd name="connsiteX20" fmla="*/ 1890522 w 3658360"/>
                <a:gd name="connsiteY20" fmla="*/ 22867 h 2693666"/>
                <a:gd name="connsiteX21" fmla="*/ 2462021 w 3658360"/>
                <a:gd name="connsiteY21" fmla="*/ 30489 h 2693666"/>
                <a:gd name="connsiteX22" fmla="*/ 2519171 w 3658360"/>
                <a:gd name="connsiteY22" fmla="*/ 9 h 2693666"/>
                <a:gd name="connsiteX23" fmla="*/ 2648711 w 3658360"/>
                <a:gd name="connsiteY23" fmla="*/ 45730 h 2693666"/>
                <a:gd name="connsiteX24" fmla="*/ 2837306 w 3658360"/>
                <a:gd name="connsiteY24" fmla="*/ 62874 h 2693666"/>
                <a:gd name="connsiteX25" fmla="*/ 3122421 w 3658360"/>
                <a:gd name="connsiteY25" fmla="*/ 182889 h 2693666"/>
                <a:gd name="connsiteX26" fmla="*/ 3437381 w 3658360"/>
                <a:gd name="connsiteY26" fmla="*/ 434349 h 2693666"/>
                <a:gd name="connsiteX27" fmla="*/ 3538346 w 3658360"/>
                <a:gd name="connsiteY27" fmla="*/ 531504 h 2693666"/>
                <a:gd name="connsiteX28" fmla="*/ 3612640 w 3658360"/>
                <a:gd name="connsiteY28" fmla="*/ 731529 h 2693666"/>
                <a:gd name="connsiteX29" fmla="*/ 3616450 w 3658360"/>
                <a:gd name="connsiteY29" fmla="*/ 937269 h 2693666"/>
                <a:gd name="connsiteX30" fmla="*/ 3658360 w 3658360"/>
                <a:gd name="connsiteY30" fmla="*/ 1091574 h 2693666"/>
                <a:gd name="connsiteX31" fmla="*/ 3625975 w 3658360"/>
                <a:gd name="connsiteY31" fmla="*/ 1209684 h 2693666"/>
                <a:gd name="connsiteX32" fmla="*/ 3622165 w 3658360"/>
                <a:gd name="connsiteY32" fmla="*/ 1282074 h 2693666"/>
                <a:gd name="connsiteX33" fmla="*/ 3591685 w 3658360"/>
                <a:gd name="connsiteY33" fmla="*/ 1392564 h 2693666"/>
                <a:gd name="connsiteX34" fmla="*/ 3551680 w 3658360"/>
                <a:gd name="connsiteY34" fmla="*/ 1501149 h 2693666"/>
                <a:gd name="connsiteX35" fmla="*/ 3511675 w 3658360"/>
                <a:gd name="connsiteY35" fmla="*/ 1573539 h 2693666"/>
                <a:gd name="connsiteX36" fmla="*/ 3478913 w 3658360"/>
                <a:gd name="connsiteY36" fmla="*/ 1861191 h 2693666"/>
                <a:gd name="connsiteX37" fmla="*/ 3452620 w 3658360"/>
                <a:gd name="connsiteY37" fmla="*/ 1969779 h 2693666"/>
                <a:gd name="connsiteX38" fmla="*/ 3414520 w 3658360"/>
                <a:gd name="connsiteY38" fmla="*/ 2045979 h 2693666"/>
                <a:gd name="connsiteX39" fmla="*/ 3334510 w 3658360"/>
                <a:gd name="connsiteY39" fmla="*/ 2087889 h 2693666"/>
                <a:gd name="connsiteX40" fmla="*/ 3281170 w 3658360"/>
                <a:gd name="connsiteY40" fmla="*/ 2146944 h 2693666"/>
                <a:gd name="connsiteX41" fmla="*/ 3254500 w 3658360"/>
                <a:gd name="connsiteY41" fmla="*/ 2246004 h 2693666"/>
                <a:gd name="connsiteX42" fmla="*/ 3185920 w 3658360"/>
                <a:gd name="connsiteY42" fmla="*/ 2266959 h 2693666"/>
                <a:gd name="connsiteX43" fmla="*/ 3164965 w 3658360"/>
                <a:gd name="connsiteY43" fmla="*/ 2337444 h 2693666"/>
                <a:gd name="connsiteX44" fmla="*/ 3123055 w 3658360"/>
                <a:gd name="connsiteY44" fmla="*/ 2358399 h 2693666"/>
                <a:gd name="connsiteX45" fmla="*/ 3062095 w 3658360"/>
                <a:gd name="connsiteY45" fmla="*/ 2381259 h 2693666"/>
                <a:gd name="connsiteX46" fmla="*/ 3027805 w 3658360"/>
                <a:gd name="connsiteY46" fmla="*/ 2439044 h 2693666"/>
                <a:gd name="connsiteX47" fmla="*/ 2978275 w 3658360"/>
                <a:gd name="connsiteY47" fmla="*/ 2523499 h 2693666"/>
                <a:gd name="connsiteX48" fmla="*/ 3046220 w 3658360"/>
                <a:gd name="connsiteY48" fmla="*/ 2586364 h 2693666"/>
                <a:gd name="connsiteX49" fmla="*/ 2969880 w 3658360"/>
                <a:gd name="connsiteY49" fmla="*/ 2693666 h 2693666"/>
                <a:gd name="connsiteX50" fmla="*/ 1080120 w 3658360"/>
                <a:gd name="connsiteY50" fmla="*/ 2281030 h 2693666"/>
                <a:gd name="connsiteX51" fmla="*/ 0 w 3658360"/>
                <a:gd name="connsiteY51" fmla="*/ 2281030 h 2693666"/>
                <a:gd name="connsiteX52" fmla="*/ 481584 w 3658360"/>
                <a:gd name="connsiteY52" fmla="*/ 832862 h 2693666"/>
                <a:gd name="connsiteX0" fmla="*/ 481584 w 3658360"/>
                <a:gd name="connsiteY0" fmla="*/ 832862 h 2693666"/>
                <a:gd name="connsiteX1" fmla="*/ 650369 w 3658360"/>
                <a:gd name="connsiteY1" fmla="*/ 817251 h 2693666"/>
                <a:gd name="connsiteX2" fmla="*/ 709424 w 3658360"/>
                <a:gd name="connsiteY2" fmla="*/ 771531 h 2693666"/>
                <a:gd name="connsiteX3" fmla="*/ 762764 w 3658360"/>
                <a:gd name="connsiteY3" fmla="*/ 800106 h 2693666"/>
                <a:gd name="connsiteX4" fmla="*/ 878969 w 3658360"/>
                <a:gd name="connsiteY4" fmla="*/ 790581 h 2693666"/>
                <a:gd name="connsiteX5" fmla="*/ 955169 w 3658360"/>
                <a:gd name="connsiteY5" fmla="*/ 811536 h 2693666"/>
                <a:gd name="connsiteX6" fmla="*/ 1044704 w 3658360"/>
                <a:gd name="connsiteY6" fmla="*/ 754386 h 2693666"/>
                <a:gd name="connsiteX7" fmla="*/ 1143764 w 3658360"/>
                <a:gd name="connsiteY7" fmla="*/ 786771 h 2693666"/>
                <a:gd name="connsiteX8" fmla="*/ 1210439 w 3658360"/>
                <a:gd name="connsiteY8" fmla="*/ 758196 h 2693666"/>
                <a:gd name="connsiteX9" fmla="*/ 1218059 w 3658360"/>
                <a:gd name="connsiteY9" fmla="*/ 632466 h 2693666"/>
                <a:gd name="connsiteX10" fmla="*/ 1330453 w 3658360"/>
                <a:gd name="connsiteY10" fmla="*/ 605796 h 2693666"/>
                <a:gd name="connsiteX11" fmla="*/ 1414273 w 3658360"/>
                <a:gd name="connsiteY11" fmla="*/ 601986 h 2693666"/>
                <a:gd name="connsiteX12" fmla="*/ 1530478 w 3658360"/>
                <a:gd name="connsiteY12" fmla="*/ 512451 h 2693666"/>
                <a:gd name="connsiteX13" fmla="*/ 1549528 w 3658360"/>
                <a:gd name="connsiteY13" fmla="*/ 415297 h 2693666"/>
                <a:gd name="connsiteX14" fmla="*/ 1614298 w 3658360"/>
                <a:gd name="connsiteY14" fmla="*/ 424822 h 2693666"/>
                <a:gd name="connsiteX15" fmla="*/ 1648588 w 3658360"/>
                <a:gd name="connsiteY15" fmla="*/ 457207 h 2693666"/>
                <a:gd name="connsiteX16" fmla="*/ 1696212 w 3658360"/>
                <a:gd name="connsiteY16" fmla="*/ 384817 h 2693666"/>
                <a:gd name="connsiteX17" fmla="*/ 1772412 w 3658360"/>
                <a:gd name="connsiteY17" fmla="*/ 346717 h 2693666"/>
                <a:gd name="connsiteX18" fmla="*/ 1770507 w 3658360"/>
                <a:gd name="connsiteY18" fmla="*/ 257182 h 2693666"/>
                <a:gd name="connsiteX19" fmla="*/ 1792224 w 3658360"/>
                <a:gd name="connsiteY19" fmla="*/ 134500 h 2693666"/>
                <a:gd name="connsiteX20" fmla="*/ 1890522 w 3658360"/>
                <a:gd name="connsiteY20" fmla="*/ 22867 h 2693666"/>
                <a:gd name="connsiteX21" fmla="*/ 2462021 w 3658360"/>
                <a:gd name="connsiteY21" fmla="*/ 30489 h 2693666"/>
                <a:gd name="connsiteX22" fmla="*/ 2519171 w 3658360"/>
                <a:gd name="connsiteY22" fmla="*/ 9 h 2693666"/>
                <a:gd name="connsiteX23" fmla="*/ 2648711 w 3658360"/>
                <a:gd name="connsiteY23" fmla="*/ 45730 h 2693666"/>
                <a:gd name="connsiteX24" fmla="*/ 2837306 w 3658360"/>
                <a:gd name="connsiteY24" fmla="*/ 62874 h 2693666"/>
                <a:gd name="connsiteX25" fmla="*/ 3122421 w 3658360"/>
                <a:gd name="connsiteY25" fmla="*/ 182889 h 2693666"/>
                <a:gd name="connsiteX26" fmla="*/ 3437381 w 3658360"/>
                <a:gd name="connsiteY26" fmla="*/ 434349 h 2693666"/>
                <a:gd name="connsiteX27" fmla="*/ 3538346 w 3658360"/>
                <a:gd name="connsiteY27" fmla="*/ 531504 h 2693666"/>
                <a:gd name="connsiteX28" fmla="*/ 3612640 w 3658360"/>
                <a:gd name="connsiteY28" fmla="*/ 731529 h 2693666"/>
                <a:gd name="connsiteX29" fmla="*/ 3616450 w 3658360"/>
                <a:gd name="connsiteY29" fmla="*/ 937269 h 2693666"/>
                <a:gd name="connsiteX30" fmla="*/ 3658360 w 3658360"/>
                <a:gd name="connsiteY30" fmla="*/ 1091574 h 2693666"/>
                <a:gd name="connsiteX31" fmla="*/ 3625975 w 3658360"/>
                <a:gd name="connsiteY31" fmla="*/ 1209684 h 2693666"/>
                <a:gd name="connsiteX32" fmla="*/ 3622165 w 3658360"/>
                <a:gd name="connsiteY32" fmla="*/ 1282074 h 2693666"/>
                <a:gd name="connsiteX33" fmla="*/ 3591685 w 3658360"/>
                <a:gd name="connsiteY33" fmla="*/ 1392564 h 2693666"/>
                <a:gd name="connsiteX34" fmla="*/ 3551680 w 3658360"/>
                <a:gd name="connsiteY34" fmla="*/ 1501149 h 2693666"/>
                <a:gd name="connsiteX35" fmla="*/ 3511675 w 3658360"/>
                <a:gd name="connsiteY35" fmla="*/ 1573539 h 2693666"/>
                <a:gd name="connsiteX36" fmla="*/ 3478913 w 3658360"/>
                <a:gd name="connsiteY36" fmla="*/ 1861191 h 2693666"/>
                <a:gd name="connsiteX37" fmla="*/ 3452620 w 3658360"/>
                <a:gd name="connsiteY37" fmla="*/ 1969779 h 2693666"/>
                <a:gd name="connsiteX38" fmla="*/ 3414520 w 3658360"/>
                <a:gd name="connsiteY38" fmla="*/ 2045979 h 2693666"/>
                <a:gd name="connsiteX39" fmla="*/ 3334510 w 3658360"/>
                <a:gd name="connsiteY39" fmla="*/ 2087889 h 2693666"/>
                <a:gd name="connsiteX40" fmla="*/ 3281170 w 3658360"/>
                <a:gd name="connsiteY40" fmla="*/ 2146944 h 2693666"/>
                <a:gd name="connsiteX41" fmla="*/ 3254500 w 3658360"/>
                <a:gd name="connsiteY41" fmla="*/ 2246004 h 2693666"/>
                <a:gd name="connsiteX42" fmla="*/ 3185920 w 3658360"/>
                <a:gd name="connsiteY42" fmla="*/ 2266959 h 2693666"/>
                <a:gd name="connsiteX43" fmla="*/ 3164965 w 3658360"/>
                <a:gd name="connsiteY43" fmla="*/ 2337444 h 2693666"/>
                <a:gd name="connsiteX44" fmla="*/ 3123055 w 3658360"/>
                <a:gd name="connsiteY44" fmla="*/ 2358399 h 2693666"/>
                <a:gd name="connsiteX45" fmla="*/ 3062095 w 3658360"/>
                <a:gd name="connsiteY45" fmla="*/ 2381259 h 2693666"/>
                <a:gd name="connsiteX46" fmla="*/ 3027805 w 3658360"/>
                <a:gd name="connsiteY46" fmla="*/ 2439044 h 2693666"/>
                <a:gd name="connsiteX47" fmla="*/ 2978275 w 3658360"/>
                <a:gd name="connsiteY47" fmla="*/ 2523499 h 2693666"/>
                <a:gd name="connsiteX48" fmla="*/ 3046220 w 3658360"/>
                <a:gd name="connsiteY48" fmla="*/ 2586364 h 2693666"/>
                <a:gd name="connsiteX49" fmla="*/ 2969880 w 3658360"/>
                <a:gd name="connsiteY49" fmla="*/ 2693666 h 2693666"/>
                <a:gd name="connsiteX50" fmla="*/ 2812540 w 3658360"/>
                <a:gd name="connsiteY50" fmla="*/ 2659388 h 2693666"/>
                <a:gd name="connsiteX51" fmla="*/ 1080120 w 3658360"/>
                <a:gd name="connsiteY51" fmla="*/ 2281030 h 2693666"/>
                <a:gd name="connsiteX52" fmla="*/ 0 w 3658360"/>
                <a:gd name="connsiteY52" fmla="*/ 2281030 h 2693666"/>
                <a:gd name="connsiteX53" fmla="*/ 481584 w 3658360"/>
                <a:gd name="connsiteY53" fmla="*/ 832862 h 2693666"/>
                <a:gd name="connsiteX0" fmla="*/ 481584 w 3658360"/>
                <a:gd name="connsiteY0" fmla="*/ 832862 h 2781308"/>
                <a:gd name="connsiteX1" fmla="*/ 650369 w 3658360"/>
                <a:gd name="connsiteY1" fmla="*/ 817251 h 2781308"/>
                <a:gd name="connsiteX2" fmla="*/ 709424 w 3658360"/>
                <a:gd name="connsiteY2" fmla="*/ 771531 h 2781308"/>
                <a:gd name="connsiteX3" fmla="*/ 762764 w 3658360"/>
                <a:gd name="connsiteY3" fmla="*/ 800106 h 2781308"/>
                <a:gd name="connsiteX4" fmla="*/ 878969 w 3658360"/>
                <a:gd name="connsiteY4" fmla="*/ 790581 h 2781308"/>
                <a:gd name="connsiteX5" fmla="*/ 955169 w 3658360"/>
                <a:gd name="connsiteY5" fmla="*/ 811536 h 2781308"/>
                <a:gd name="connsiteX6" fmla="*/ 1044704 w 3658360"/>
                <a:gd name="connsiteY6" fmla="*/ 754386 h 2781308"/>
                <a:gd name="connsiteX7" fmla="*/ 1143764 w 3658360"/>
                <a:gd name="connsiteY7" fmla="*/ 786771 h 2781308"/>
                <a:gd name="connsiteX8" fmla="*/ 1210439 w 3658360"/>
                <a:gd name="connsiteY8" fmla="*/ 758196 h 2781308"/>
                <a:gd name="connsiteX9" fmla="*/ 1218059 w 3658360"/>
                <a:gd name="connsiteY9" fmla="*/ 632466 h 2781308"/>
                <a:gd name="connsiteX10" fmla="*/ 1330453 w 3658360"/>
                <a:gd name="connsiteY10" fmla="*/ 605796 h 2781308"/>
                <a:gd name="connsiteX11" fmla="*/ 1414273 w 3658360"/>
                <a:gd name="connsiteY11" fmla="*/ 601986 h 2781308"/>
                <a:gd name="connsiteX12" fmla="*/ 1530478 w 3658360"/>
                <a:gd name="connsiteY12" fmla="*/ 512451 h 2781308"/>
                <a:gd name="connsiteX13" fmla="*/ 1549528 w 3658360"/>
                <a:gd name="connsiteY13" fmla="*/ 415297 h 2781308"/>
                <a:gd name="connsiteX14" fmla="*/ 1614298 w 3658360"/>
                <a:gd name="connsiteY14" fmla="*/ 424822 h 2781308"/>
                <a:gd name="connsiteX15" fmla="*/ 1648588 w 3658360"/>
                <a:gd name="connsiteY15" fmla="*/ 457207 h 2781308"/>
                <a:gd name="connsiteX16" fmla="*/ 1696212 w 3658360"/>
                <a:gd name="connsiteY16" fmla="*/ 384817 h 2781308"/>
                <a:gd name="connsiteX17" fmla="*/ 1772412 w 3658360"/>
                <a:gd name="connsiteY17" fmla="*/ 346717 h 2781308"/>
                <a:gd name="connsiteX18" fmla="*/ 1770507 w 3658360"/>
                <a:gd name="connsiteY18" fmla="*/ 257182 h 2781308"/>
                <a:gd name="connsiteX19" fmla="*/ 1792224 w 3658360"/>
                <a:gd name="connsiteY19" fmla="*/ 134500 h 2781308"/>
                <a:gd name="connsiteX20" fmla="*/ 1890522 w 3658360"/>
                <a:gd name="connsiteY20" fmla="*/ 22867 h 2781308"/>
                <a:gd name="connsiteX21" fmla="*/ 2462021 w 3658360"/>
                <a:gd name="connsiteY21" fmla="*/ 30489 h 2781308"/>
                <a:gd name="connsiteX22" fmla="*/ 2519171 w 3658360"/>
                <a:gd name="connsiteY22" fmla="*/ 9 h 2781308"/>
                <a:gd name="connsiteX23" fmla="*/ 2648711 w 3658360"/>
                <a:gd name="connsiteY23" fmla="*/ 45730 h 2781308"/>
                <a:gd name="connsiteX24" fmla="*/ 2837306 w 3658360"/>
                <a:gd name="connsiteY24" fmla="*/ 62874 h 2781308"/>
                <a:gd name="connsiteX25" fmla="*/ 3122421 w 3658360"/>
                <a:gd name="connsiteY25" fmla="*/ 182889 h 2781308"/>
                <a:gd name="connsiteX26" fmla="*/ 3437381 w 3658360"/>
                <a:gd name="connsiteY26" fmla="*/ 434349 h 2781308"/>
                <a:gd name="connsiteX27" fmla="*/ 3538346 w 3658360"/>
                <a:gd name="connsiteY27" fmla="*/ 531504 h 2781308"/>
                <a:gd name="connsiteX28" fmla="*/ 3612640 w 3658360"/>
                <a:gd name="connsiteY28" fmla="*/ 731529 h 2781308"/>
                <a:gd name="connsiteX29" fmla="*/ 3616450 w 3658360"/>
                <a:gd name="connsiteY29" fmla="*/ 937269 h 2781308"/>
                <a:gd name="connsiteX30" fmla="*/ 3658360 w 3658360"/>
                <a:gd name="connsiteY30" fmla="*/ 1091574 h 2781308"/>
                <a:gd name="connsiteX31" fmla="*/ 3625975 w 3658360"/>
                <a:gd name="connsiteY31" fmla="*/ 1209684 h 2781308"/>
                <a:gd name="connsiteX32" fmla="*/ 3622165 w 3658360"/>
                <a:gd name="connsiteY32" fmla="*/ 1282074 h 2781308"/>
                <a:gd name="connsiteX33" fmla="*/ 3591685 w 3658360"/>
                <a:gd name="connsiteY33" fmla="*/ 1392564 h 2781308"/>
                <a:gd name="connsiteX34" fmla="*/ 3551680 w 3658360"/>
                <a:gd name="connsiteY34" fmla="*/ 1501149 h 2781308"/>
                <a:gd name="connsiteX35" fmla="*/ 3511675 w 3658360"/>
                <a:gd name="connsiteY35" fmla="*/ 1573539 h 2781308"/>
                <a:gd name="connsiteX36" fmla="*/ 3478913 w 3658360"/>
                <a:gd name="connsiteY36" fmla="*/ 1861191 h 2781308"/>
                <a:gd name="connsiteX37" fmla="*/ 3452620 w 3658360"/>
                <a:gd name="connsiteY37" fmla="*/ 1969779 h 2781308"/>
                <a:gd name="connsiteX38" fmla="*/ 3414520 w 3658360"/>
                <a:gd name="connsiteY38" fmla="*/ 2045979 h 2781308"/>
                <a:gd name="connsiteX39" fmla="*/ 3334510 w 3658360"/>
                <a:gd name="connsiteY39" fmla="*/ 2087889 h 2781308"/>
                <a:gd name="connsiteX40" fmla="*/ 3281170 w 3658360"/>
                <a:gd name="connsiteY40" fmla="*/ 2146944 h 2781308"/>
                <a:gd name="connsiteX41" fmla="*/ 3254500 w 3658360"/>
                <a:gd name="connsiteY41" fmla="*/ 2246004 h 2781308"/>
                <a:gd name="connsiteX42" fmla="*/ 3185920 w 3658360"/>
                <a:gd name="connsiteY42" fmla="*/ 2266959 h 2781308"/>
                <a:gd name="connsiteX43" fmla="*/ 3164965 w 3658360"/>
                <a:gd name="connsiteY43" fmla="*/ 2337444 h 2781308"/>
                <a:gd name="connsiteX44" fmla="*/ 3123055 w 3658360"/>
                <a:gd name="connsiteY44" fmla="*/ 2358399 h 2781308"/>
                <a:gd name="connsiteX45" fmla="*/ 3062095 w 3658360"/>
                <a:gd name="connsiteY45" fmla="*/ 2381259 h 2781308"/>
                <a:gd name="connsiteX46" fmla="*/ 3027805 w 3658360"/>
                <a:gd name="connsiteY46" fmla="*/ 2439044 h 2781308"/>
                <a:gd name="connsiteX47" fmla="*/ 2978275 w 3658360"/>
                <a:gd name="connsiteY47" fmla="*/ 2523499 h 2781308"/>
                <a:gd name="connsiteX48" fmla="*/ 3046220 w 3658360"/>
                <a:gd name="connsiteY48" fmla="*/ 2586364 h 2781308"/>
                <a:gd name="connsiteX49" fmla="*/ 2969880 w 3658360"/>
                <a:gd name="connsiteY49" fmla="*/ 2693666 h 2781308"/>
                <a:gd name="connsiteX50" fmla="*/ 2850640 w 3658360"/>
                <a:gd name="connsiteY50" fmla="*/ 2781308 h 2781308"/>
                <a:gd name="connsiteX51" fmla="*/ 1080120 w 3658360"/>
                <a:gd name="connsiteY51" fmla="*/ 2281030 h 2781308"/>
                <a:gd name="connsiteX52" fmla="*/ 0 w 3658360"/>
                <a:gd name="connsiteY52" fmla="*/ 2281030 h 2781308"/>
                <a:gd name="connsiteX53" fmla="*/ 481584 w 3658360"/>
                <a:gd name="connsiteY53" fmla="*/ 832862 h 2781308"/>
                <a:gd name="connsiteX0" fmla="*/ 481584 w 3658360"/>
                <a:gd name="connsiteY0" fmla="*/ 832862 h 2781308"/>
                <a:gd name="connsiteX1" fmla="*/ 650369 w 3658360"/>
                <a:gd name="connsiteY1" fmla="*/ 817251 h 2781308"/>
                <a:gd name="connsiteX2" fmla="*/ 709424 w 3658360"/>
                <a:gd name="connsiteY2" fmla="*/ 771531 h 2781308"/>
                <a:gd name="connsiteX3" fmla="*/ 762764 w 3658360"/>
                <a:gd name="connsiteY3" fmla="*/ 800106 h 2781308"/>
                <a:gd name="connsiteX4" fmla="*/ 878969 w 3658360"/>
                <a:gd name="connsiteY4" fmla="*/ 790581 h 2781308"/>
                <a:gd name="connsiteX5" fmla="*/ 955169 w 3658360"/>
                <a:gd name="connsiteY5" fmla="*/ 811536 h 2781308"/>
                <a:gd name="connsiteX6" fmla="*/ 1044704 w 3658360"/>
                <a:gd name="connsiteY6" fmla="*/ 754386 h 2781308"/>
                <a:gd name="connsiteX7" fmla="*/ 1143764 w 3658360"/>
                <a:gd name="connsiteY7" fmla="*/ 786771 h 2781308"/>
                <a:gd name="connsiteX8" fmla="*/ 1210439 w 3658360"/>
                <a:gd name="connsiteY8" fmla="*/ 758196 h 2781308"/>
                <a:gd name="connsiteX9" fmla="*/ 1218059 w 3658360"/>
                <a:gd name="connsiteY9" fmla="*/ 632466 h 2781308"/>
                <a:gd name="connsiteX10" fmla="*/ 1330453 w 3658360"/>
                <a:gd name="connsiteY10" fmla="*/ 605796 h 2781308"/>
                <a:gd name="connsiteX11" fmla="*/ 1414273 w 3658360"/>
                <a:gd name="connsiteY11" fmla="*/ 601986 h 2781308"/>
                <a:gd name="connsiteX12" fmla="*/ 1530478 w 3658360"/>
                <a:gd name="connsiteY12" fmla="*/ 512451 h 2781308"/>
                <a:gd name="connsiteX13" fmla="*/ 1549528 w 3658360"/>
                <a:gd name="connsiteY13" fmla="*/ 415297 h 2781308"/>
                <a:gd name="connsiteX14" fmla="*/ 1614298 w 3658360"/>
                <a:gd name="connsiteY14" fmla="*/ 424822 h 2781308"/>
                <a:gd name="connsiteX15" fmla="*/ 1648588 w 3658360"/>
                <a:gd name="connsiteY15" fmla="*/ 457207 h 2781308"/>
                <a:gd name="connsiteX16" fmla="*/ 1696212 w 3658360"/>
                <a:gd name="connsiteY16" fmla="*/ 384817 h 2781308"/>
                <a:gd name="connsiteX17" fmla="*/ 1772412 w 3658360"/>
                <a:gd name="connsiteY17" fmla="*/ 346717 h 2781308"/>
                <a:gd name="connsiteX18" fmla="*/ 1770507 w 3658360"/>
                <a:gd name="connsiteY18" fmla="*/ 257182 h 2781308"/>
                <a:gd name="connsiteX19" fmla="*/ 1792224 w 3658360"/>
                <a:gd name="connsiteY19" fmla="*/ 134500 h 2781308"/>
                <a:gd name="connsiteX20" fmla="*/ 1890522 w 3658360"/>
                <a:gd name="connsiteY20" fmla="*/ 22867 h 2781308"/>
                <a:gd name="connsiteX21" fmla="*/ 2462021 w 3658360"/>
                <a:gd name="connsiteY21" fmla="*/ 30489 h 2781308"/>
                <a:gd name="connsiteX22" fmla="*/ 2519171 w 3658360"/>
                <a:gd name="connsiteY22" fmla="*/ 9 h 2781308"/>
                <a:gd name="connsiteX23" fmla="*/ 2648711 w 3658360"/>
                <a:gd name="connsiteY23" fmla="*/ 45730 h 2781308"/>
                <a:gd name="connsiteX24" fmla="*/ 2837306 w 3658360"/>
                <a:gd name="connsiteY24" fmla="*/ 62874 h 2781308"/>
                <a:gd name="connsiteX25" fmla="*/ 3122421 w 3658360"/>
                <a:gd name="connsiteY25" fmla="*/ 182889 h 2781308"/>
                <a:gd name="connsiteX26" fmla="*/ 3437381 w 3658360"/>
                <a:gd name="connsiteY26" fmla="*/ 434349 h 2781308"/>
                <a:gd name="connsiteX27" fmla="*/ 3538346 w 3658360"/>
                <a:gd name="connsiteY27" fmla="*/ 531504 h 2781308"/>
                <a:gd name="connsiteX28" fmla="*/ 3612640 w 3658360"/>
                <a:gd name="connsiteY28" fmla="*/ 731529 h 2781308"/>
                <a:gd name="connsiteX29" fmla="*/ 3616450 w 3658360"/>
                <a:gd name="connsiteY29" fmla="*/ 937269 h 2781308"/>
                <a:gd name="connsiteX30" fmla="*/ 3658360 w 3658360"/>
                <a:gd name="connsiteY30" fmla="*/ 1091574 h 2781308"/>
                <a:gd name="connsiteX31" fmla="*/ 3625975 w 3658360"/>
                <a:gd name="connsiteY31" fmla="*/ 1209684 h 2781308"/>
                <a:gd name="connsiteX32" fmla="*/ 3622165 w 3658360"/>
                <a:gd name="connsiteY32" fmla="*/ 1282074 h 2781308"/>
                <a:gd name="connsiteX33" fmla="*/ 3591685 w 3658360"/>
                <a:gd name="connsiteY33" fmla="*/ 1392564 h 2781308"/>
                <a:gd name="connsiteX34" fmla="*/ 3551680 w 3658360"/>
                <a:gd name="connsiteY34" fmla="*/ 1501149 h 2781308"/>
                <a:gd name="connsiteX35" fmla="*/ 3511675 w 3658360"/>
                <a:gd name="connsiteY35" fmla="*/ 1573539 h 2781308"/>
                <a:gd name="connsiteX36" fmla="*/ 3478913 w 3658360"/>
                <a:gd name="connsiteY36" fmla="*/ 1861191 h 2781308"/>
                <a:gd name="connsiteX37" fmla="*/ 3452620 w 3658360"/>
                <a:gd name="connsiteY37" fmla="*/ 1969779 h 2781308"/>
                <a:gd name="connsiteX38" fmla="*/ 3414520 w 3658360"/>
                <a:gd name="connsiteY38" fmla="*/ 2045979 h 2781308"/>
                <a:gd name="connsiteX39" fmla="*/ 3334510 w 3658360"/>
                <a:gd name="connsiteY39" fmla="*/ 2087889 h 2781308"/>
                <a:gd name="connsiteX40" fmla="*/ 3281170 w 3658360"/>
                <a:gd name="connsiteY40" fmla="*/ 2146944 h 2781308"/>
                <a:gd name="connsiteX41" fmla="*/ 3254500 w 3658360"/>
                <a:gd name="connsiteY41" fmla="*/ 2246004 h 2781308"/>
                <a:gd name="connsiteX42" fmla="*/ 3185920 w 3658360"/>
                <a:gd name="connsiteY42" fmla="*/ 2266959 h 2781308"/>
                <a:gd name="connsiteX43" fmla="*/ 3164965 w 3658360"/>
                <a:gd name="connsiteY43" fmla="*/ 2337444 h 2781308"/>
                <a:gd name="connsiteX44" fmla="*/ 3123055 w 3658360"/>
                <a:gd name="connsiteY44" fmla="*/ 2358399 h 2781308"/>
                <a:gd name="connsiteX45" fmla="*/ 3062095 w 3658360"/>
                <a:gd name="connsiteY45" fmla="*/ 2381259 h 2781308"/>
                <a:gd name="connsiteX46" fmla="*/ 3027805 w 3658360"/>
                <a:gd name="connsiteY46" fmla="*/ 2439044 h 2781308"/>
                <a:gd name="connsiteX47" fmla="*/ 2978275 w 3658360"/>
                <a:gd name="connsiteY47" fmla="*/ 2523499 h 2781308"/>
                <a:gd name="connsiteX48" fmla="*/ 3046220 w 3658360"/>
                <a:gd name="connsiteY48" fmla="*/ 2586364 h 2781308"/>
                <a:gd name="connsiteX49" fmla="*/ 2969880 w 3658360"/>
                <a:gd name="connsiteY49" fmla="*/ 2693666 h 2781308"/>
                <a:gd name="connsiteX50" fmla="*/ 2850640 w 3658360"/>
                <a:gd name="connsiteY50" fmla="*/ 2781308 h 2781308"/>
                <a:gd name="connsiteX51" fmla="*/ 2685540 w 3658360"/>
                <a:gd name="connsiteY51" fmla="*/ 2733048 h 2781308"/>
                <a:gd name="connsiteX52" fmla="*/ 1080120 w 3658360"/>
                <a:gd name="connsiteY52" fmla="*/ 2281030 h 2781308"/>
                <a:gd name="connsiteX53" fmla="*/ 0 w 3658360"/>
                <a:gd name="connsiteY53" fmla="*/ 2281030 h 2781308"/>
                <a:gd name="connsiteX54" fmla="*/ 481584 w 3658360"/>
                <a:gd name="connsiteY54" fmla="*/ 832862 h 2781308"/>
                <a:gd name="connsiteX0" fmla="*/ 481584 w 3658360"/>
                <a:gd name="connsiteY0" fmla="*/ 832862 h 2794008"/>
                <a:gd name="connsiteX1" fmla="*/ 650369 w 3658360"/>
                <a:gd name="connsiteY1" fmla="*/ 817251 h 2794008"/>
                <a:gd name="connsiteX2" fmla="*/ 709424 w 3658360"/>
                <a:gd name="connsiteY2" fmla="*/ 771531 h 2794008"/>
                <a:gd name="connsiteX3" fmla="*/ 762764 w 3658360"/>
                <a:gd name="connsiteY3" fmla="*/ 800106 h 2794008"/>
                <a:gd name="connsiteX4" fmla="*/ 878969 w 3658360"/>
                <a:gd name="connsiteY4" fmla="*/ 790581 h 2794008"/>
                <a:gd name="connsiteX5" fmla="*/ 955169 w 3658360"/>
                <a:gd name="connsiteY5" fmla="*/ 811536 h 2794008"/>
                <a:gd name="connsiteX6" fmla="*/ 1044704 w 3658360"/>
                <a:gd name="connsiteY6" fmla="*/ 754386 h 2794008"/>
                <a:gd name="connsiteX7" fmla="*/ 1143764 w 3658360"/>
                <a:gd name="connsiteY7" fmla="*/ 786771 h 2794008"/>
                <a:gd name="connsiteX8" fmla="*/ 1210439 w 3658360"/>
                <a:gd name="connsiteY8" fmla="*/ 758196 h 2794008"/>
                <a:gd name="connsiteX9" fmla="*/ 1218059 w 3658360"/>
                <a:gd name="connsiteY9" fmla="*/ 632466 h 2794008"/>
                <a:gd name="connsiteX10" fmla="*/ 1330453 w 3658360"/>
                <a:gd name="connsiteY10" fmla="*/ 605796 h 2794008"/>
                <a:gd name="connsiteX11" fmla="*/ 1414273 w 3658360"/>
                <a:gd name="connsiteY11" fmla="*/ 601986 h 2794008"/>
                <a:gd name="connsiteX12" fmla="*/ 1530478 w 3658360"/>
                <a:gd name="connsiteY12" fmla="*/ 512451 h 2794008"/>
                <a:gd name="connsiteX13" fmla="*/ 1549528 w 3658360"/>
                <a:gd name="connsiteY13" fmla="*/ 415297 h 2794008"/>
                <a:gd name="connsiteX14" fmla="*/ 1614298 w 3658360"/>
                <a:gd name="connsiteY14" fmla="*/ 424822 h 2794008"/>
                <a:gd name="connsiteX15" fmla="*/ 1648588 w 3658360"/>
                <a:gd name="connsiteY15" fmla="*/ 457207 h 2794008"/>
                <a:gd name="connsiteX16" fmla="*/ 1696212 w 3658360"/>
                <a:gd name="connsiteY16" fmla="*/ 384817 h 2794008"/>
                <a:gd name="connsiteX17" fmla="*/ 1772412 w 3658360"/>
                <a:gd name="connsiteY17" fmla="*/ 346717 h 2794008"/>
                <a:gd name="connsiteX18" fmla="*/ 1770507 w 3658360"/>
                <a:gd name="connsiteY18" fmla="*/ 257182 h 2794008"/>
                <a:gd name="connsiteX19" fmla="*/ 1792224 w 3658360"/>
                <a:gd name="connsiteY19" fmla="*/ 134500 h 2794008"/>
                <a:gd name="connsiteX20" fmla="*/ 1890522 w 3658360"/>
                <a:gd name="connsiteY20" fmla="*/ 22867 h 2794008"/>
                <a:gd name="connsiteX21" fmla="*/ 2462021 w 3658360"/>
                <a:gd name="connsiteY21" fmla="*/ 30489 h 2794008"/>
                <a:gd name="connsiteX22" fmla="*/ 2519171 w 3658360"/>
                <a:gd name="connsiteY22" fmla="*/ 9 h 2794008"/>
                <a:gd name="connsiteX23" fmla="*/ 2648711 w 3658360"/>
                <a:gd name="connsiteY23" fmla="*/ 45730 h 2794008"/>
                <a:gd name="connsiteX24" fmla="*/ 2837306 w 3658360"/>
                <a:gd name="connsiteY24" fmla="*/ 62874 h 2794008"/>
                <a:gd name="connsiteX25" fmla="*/ 3122421 w 3658360"/>
                <a:gd name="connsiteY25" fmla="*/ 182889 h 2794008"/>
                <a:gd name="connsiteX26" fmla="*/ 3437381 w 3658360"/>
                <a:gd name="connsiteY26" fmla="*/ 434349 h 2794008"/>
                <a:gd name="connsiteX27" fmla="*/ 3538346 w 3658360"/>
                <a:gd name="connsiteY27" fmla="*/ 531504 h 2794008"/>
                <a:gd name="connsiteX28" fmla="*/ 3612640 w 3658360"/>
                <a:gd name="connsiteY28" fmla="*/ 731529 h 2794008"/>
                <a:gd name="connsiteX29" fmla="*/ 3616450 w 3658360"/>
                <a:gd name="connsiteY29" fmla="*/ 937269 h 2794008"/>
                <a:gd name="connsiteX30" fmla="*/ 3658360 w 3658360"/>
                <a:gd name="connsiteY30" fmla="*/ 1091574 h 2794008"/>
                <a:gd name="connsiteX31" fmla="*/ 3625975 w 3658360"/>
                <a:gd name="connsiteY31" fmla="*/ 1209684 h 2794008"/>
                <a:gd name="connsiteX32" fmla="*/ 3622165 w 3658360"/>
                <a:gd name="connsiteY32" fmla="*/ 1282074 h 2794008"/>
                <a:gd name="connsiteX33" fmla="*/ 3591685 w 3658360"/>
                <a:gd name="connsiteY33" fmla="*/ 1392564 h 2794008"/>
                <a:gd name="connsiteX34" fmla="*/ 3551680 w 3658360"/>
                <a:gd name="connsiteY34" fmla="*/ 1501149 h 2794008"/>
                <a:gd name="connsiteX35" fmla="*/ 3511675 w 3658360"/>
                <a:gd name="connsiteY35" fmla="*/ 1573539 h 2794008"/>
                <a:gd name="connsiteX36" fmla="*/ 3478913 w 3658360"/>
                <a:gd name="connsiteY36" fmla="*/ 1861191 h 2794008"/>
                <a:gd name="connsiteX37" fmla="*/ 3452620 w 3658360"/>
                <a:gd name="connsiteY37" fmla="*/ 1969779 h 2794008"/>
                <a:gd name="connsiteX38" fmla="*/ 3414520 w 3658360"/>
                <a:gd name="connsiteY38" fmla="*/ 2045979 h 2794008"/>
                <a:gd name="connsiteX39" fmla="*/ 3334510 w 3658360"/>
                <a:gd name="connsiteY39" fmla="*/ 2087889 h 2794008"/>
                <a:gd name="connsiteX40" fmla="*/ 3281170 w 3658360"/>
                <a:gd name="connsiteY40" fmla="*/ 2146944 h 2794008"/>
                <a:gd name="connsiteX41" fmla="*/ 3254500 w 3658360"/>
                <a:gd name="connsiteY41" fmla="*/ 2246004 h 2794008"/>
                <a:gd name="connsiteX42" fmla="*/ 3185920 w 3658360"/>
                <a:gd name="connsiteY42" fmla="*/ 2266959 h 2794008"/>
                <a:gd name="connsiteX43" fmla="*/ 3164965 w 3658360"/>
                <a:gd name="connsiteY43" fmla="*/ 2337444 h 2794008"/>
                <a:gd name="connsiteX44" fmla="*/ 3123055 w 3658360"/>
                <a:gd name="connsiteY44" fmla="*/ 2358399 h 2794008"/>
                <a:gd name="connsiteX45" fmla="*/ 3062095 w 3658360"/>
                <a:gd name="connsiteY45" fmla="*/ 2381259 h 2794008"/>
                <a:gd name="connsiteX46" fmla="*/ 3027805 w 3658360"/>
                <a:gd name="connsiteY46" fmla="*/ 2439044 h 2794008"/>
                <a:gd name="connsiteX47" fmla="*/ 2978275 w 3658360"/>
                <a:gd name="connsiteY47" fmla="*/ 2523499 h 2794008"/>
                <a:gd name="connsiteX48" fmla="*/ 3046220 w 3658360"/>
                <a:gd name="connsiteY48" fmla="*/ 2586364 h 2794008"/>
                <a:gd name="connsiteX49" fmla="*/ 2969880 w 3658360"/>
                <a:gd name="connsiteY49" fmla="*/ 2693666 h 2794008"/>
                <a:gd name="connsiteX50" fmla="*/ 2850640 w 3658360"/>
                <a:gd name="connsiteY50" fmla="*/ 2781308 h 2794008"/>
                <a:gd name="connsiteX51" fmla="*/ 2695700 w 3658360"/>
                <a:gd name="connsiteY51" fmla="*/ 2794008 h 2794008"/>
                <a:gd name="connsiteX52" fmla="*/ 1080120 w 3658360"/>
                <a:gd name="connsiteY52" fmla="*/ 2281030 h 2794008"/>
                <a:gd name="connsiteX53" fmla="*/ 0 w 3658360"/>
                <a:gd name="connsiteY53" fmla="*/ 2281030 h 2794008"/>
                <a:gd name="connsiteX54" fmla="*/ 481584 w 3658360"/>
                <a:gd name="connsiteY54" fmla="*/ 832862 h 2794008"/>
                <a:gd name="connsiteX0" fmla="*/ 481584 w 3658360"/>
                <a:gd name="connsiteY0" fmla="*/ 832862 h 2794008"/>
                <a:gd name="connsiteX1" fmla="*/ 650369 w 3658360"/>
                <a:gd name="connsiteY1" fmla="*/ 817251 h 2794008"/>
                <a:gd name="connsiteX2" fmla="*/ 709424 w 3658360"/>
                <a:gd name="connsiteY2" fmla="*/ 771531 h 2794008"/>
                <a:gd name="connsiteX3" fmla="*/ 762764 w 3658360"/>
                <a:gd name="connsiteY3" fmla="*/ 800106 h 2794008"/>
                <a:gd name="connsiteX4" fmla="*/ 878969 w 3658360"/>
                <a:gd name="connsiteY4" fmla="*/ 790581 h 2794008"/>
                <a:gd name="connsiteX5" fmla="*/ 955169 w 3658360"/>
                <a:gd name="connsiteY5" fmla="*/ 811536 h 2794008"/>
                <a:gd name="connsiteX6" fmla="*/ 1044704 w 3658360"/>
                <a:gd name="connsiteY6" fmla="*/ 754386 h 2794008"/>
                <a:gd name="connsiteX7" fmla="*/ 1143764 w 3658360"/>
                <a:gd name="connsiteY7" fmla="*/ 786771 h 2794008"/>
                <a:gd name="connsiteX8" fmla="*/ 1210439 w 3658360"/>
                <a:gd name="connsiteY8" fmla="*/ 758196 h 2794008"/>
                <a:gd name="connsiteX9" fmla="*/ 1218059 w 3658360"/>
                <a:gd name="connsiteY9" fmla="*/ 632466 h 2794008"/>
                <a:gd name="connsiteX10" fmla="*/ 1330453 w 3658360"/>
                <a:gd name="connsiteY10" fmla="*/ 605796 h 2794008"/>
                <a:gd name="connsiteX11" fmla="*/ 1414273 w 3658360"/>
                <a:gd name="connsiteY11" fmla="*/ 601986 h 2794008"/>
                <a:gd name="connsiteX12" fmla="*/ 1530478 w 3658360"/>
                <a:gd name="connsiteY12" fmla="*/ 512451 h 2794008"/>
                <a:gd name="connsiteX13" fmla="*/ 1549528 w 3658360"/>
                <a:gd name="connsiteY13" fmla="*/ 415297 h 2794008"/>
                <a:gd name="connsiteX14" fmla="*/ 1614298 w 3658360"/>
                <a:gd name="connsiteY14" fmla="*/ 424822 h 2794008"/>
                <a:gd name="connsiteX15" fmla="*/ 1648588 w 3658360"/>
                <a:gd name="connsiteY15" fmla="*/ 457207 h 2794008"/>
                <a:gd name="connsiteX16" fmla="*/ 1696212 w 3658360"/>
                <a:gd name="connsiteY16" fmla="*/ 384817 h 2794008"/>
                <a:gd name="connsiteX17" fmla="*/ 1772412 w 3658360"/>
                <a:gd name="connsiteY17" fmla="*/ 346717 h 2794008"/>
                <a:gd name="connsiteX18" fmla="*/ 1770507 w 3658360"/>
                <a:gd name="connsiteY18" fmla="*/ 257182 h 2794008"/>
                <a:gd name="connsiteX19" fmla="*/ 1792224 w 3658360"/>
                <a:gd name="connsiteY19" fmla="*/ 134500 h 2794008"/>
                <a:gd name="connsiteX20" fmla="*/ 1890522 w 3658360"/>
                <a:gd name="connsiteY20" fmla="*/ 22867 h 2794008"/>
                <a:gd name="connsiteX21" fmla="*/ 2462021 w 3658360"/>
                <a:gd name="connsiteY21" fmla="*/ 30489 h 2794008"/>
                <a:gd name="connsiteX22" fmla="*/ 2519171 w 3658360"/>
                <a:gd name="connsiteY22" fmla="*/ 9 h 2794008"/>
                <a:gd name="connsiteX23" fmla="*/ 2648711 w 3658360"/>
                <a:gd name="connsiteY23" fmla="*/ 45730 h 2794008"/>
                <a:gd name="connsiteX24" fmla="*/ 2837306 w 3658360"/>
                <a:gd name="connsiteY24" fmla="*/ 62874 h 2794008"/>
                <a:gd name="connsiteX25" fmla="*/ 3122421 w 3658360"/>
                <a:gd name="connsiteY25" fmla="*/ 182889 h 2794008"/>
                <a:gd name="connsiteX26" fmla="*/ 3437381 w 3658360"/>
                <a:gd name="connsiteY26" fmla="*/ 434349 h 2794008"/>
                <a:gd name="connsiteX27" fmla="*/ 3538346 w 3658360"/>
                <a:gd name="connsiteY27" fmla="*/ 531504 h 2794008"/>
                <a:gd name="connsiteX28" fmla="*/ 3612640 w 3658360"/>
                <a:gd name="connsiteY28" fmla="*/ 731529 h 2794008"/>
                <a:gd name="connsiteX29" fmla="*/ 3616450 w 3658360"/>
                <a:gd name="connsiteY29" fmla="*/ 937269 h 2794008"/>
                <a:gd name="connsiteX30" fmla="*/ 3658360 w 3658360"/>
                <a:gd name="connsiteY30" fmla="*/ 1091574 h 2794008"/>
                <a:gd name="connsiteX31" fmla="*/ 3625975 w 3658360"/>
                <a:gd name="connsiteY31" fmla="*/ 1209684 h 2794008"/>
                <a:gd name="connsiteX32" fmla="*/ 3622165 w 3658360"/>
                <a:gd name="connsiteY32" fmla="*/ 1282074 h 2794008"/>
                <a:gd name="connsiteX33" fmla="*/ 3591685 w 3658360"/>
                <a:gd name="connsiteY33" fmla="*/ 1392564 h 2794008"/>
                <a:gd name="connsiteX34" fmla="*/ 3551680 w 3658360"/>
                <a:gd name="connsiteY34" fmla="*/ 1501149 h 2794008"/>
                <a:gd name="connsiteX35" fmla="*/ 3511675 w 3658360"/>
                <a:gd name="connsiteY35" fmla="*/ 1573539 h 2794008"/>
                <a:gd name="connsiteX36" fmla="*/ 3478913 w 3658360"/>
                <a:gd name="connsiteY36" fmla="*/ 1861191 h 2794008"/>
                <a:gd name="connsiteX37" fmla="*/ 3452620 w 3658360"/>
                <a:gd name="connsiteY37" fmla="*/ 1969779 h 2794008"/>
                <a:gd name="connsiteX38" fmla="*/ 3414520 w 3658360"/>
                <a:gd name="connsiteY38" fmla="*/ 2045979 h 2794008"/>
                <a:gd name="connsiteX39" fmla="*/ 3334510 w 3658360"/>
                <a:gd name="connsiteY39" fmla="*/ 2087889 h 2794008"/>
                <a:gd name="connsiteX40" fmla="*/ 3281170 w 3658360"/>
                <a:gd name="connsiteY40" fmla="*/ 2146944 h 2794008"/>
                <a:gd name="connsiteX41" fmla="*/ 3254500 w 3658360"/>
                <a:gd name="connsiteY41" fmla="*/ 2246004 h 2794008"/>
                <a:gd name="connsiteX42" fmla="*/ 3185920 w 3658360"/>
                <a:gd name="connsiteY42" fmla="*/ 2266959 h 2794008"/>
                <a:gd name="connsiteX43" fmla="*/ 3164965 w 3658360"/>
                <a:gd name="connsiteY43" fmla="*/ 2337444 h 2794008"/>
                <a:gd name="connsiteX44" fmla="*/ 3123055 w 3658360"/>
                <a:gd name="connsiteY44" fmla="*/ 2358399 h 2794008"/>
                <a:gd name="connsiteX45" fmla="*/ 3062095 w 3658360"/>
                <a:gd name="connsiteY45" fmla="*/ 2381259 h 2794008"/>
                <a:gd name="connsiteX46" fmla="*/ 3027805 w 3658360"/>
                <a:gd name="connsiteY46" fmla="*/ 2439044 h 2794008"/>
                <a:gd name="connsiteX47" fmla="*/ 2978275 w 3658360"/>
                <a:gd name="connsiteY47" fmla="*/ 2523499 h 2794008"/>
                <a:gd name="connsiteX48" fmla="*/ 3046220 w 3658360"/>
                <a:gd name="connsiteY48" fmla="*/ 2586364 h 2794008"/>
                <a:gd name="connsiteX49" fmla="*/ 2969880 w 3658360"/>
                <a:gd name="connsiteY49" fmla="*/ 2693666 h 2794008"/>
                <a:gd name="connsiteX50" fmla="*/ 2850640 w 3658360"/>
                <a:gd name="connsiteY50" fmla="*/ 2781308 h 2794008"/>
                <a:gd name="connsiteX51" fmla="*/ 2695700 w 3658360"/>
                <a:gd name="connsiteY51" fmla="*/ 2794008 h 2794008"/>
                <a:gd name="connsiteX52" fmla="*/ 2599180 w 3658360"/>
                <a:gd name="connsiteY52" fmla="*/ 2768608 h 2794008"/>
                <a:gd name="connsiteX53" fmla="*/ 1080120 w 3658360"/>
                <a:gd name="connsiteY53" fmla="*/ 2281030 h 2794008"/>
                <a:gd name="connsiteX54" fmla="*/ 0 w 3658360"/>
                <a:gd name="connsiteY54" fmla="*/ 2281030 h 2794008"/>
                <a:gd name="connsiteX55" fmla="*/ 481584 w 3658360"/>
                <a:gd name="connsiteY55" fmla="*/ 832862 h 2794008"/>
                <a:gd name="connsiteX0" fmla="*/ 481584 w 3658360"/>
                <a:gd name="connsiteY0" fmla="*/ 832862 h 2794008"/>
                <a:gd name="connsiteX1" fmla="*/ 650369 w 3658360"/>
                <a:gd name="connsiteY1" fmla="*/ 817251 h 2794008"/>
                <a:gd name="connsiteX2" fmla="*/ 709424 w 3658360"/>
                <a:gd name="connsiteY2" fmla="*/ 771531 h 2794008"/>
                <a:gd name="connsiteX3" fmla="*/ 762764 w 3658360"/>
                <a:gd name="connsiteY3" fmla="*/ 800106 h 2794008"/>
                <a:gd name="connsiteX4" fmla="*/ 878969 w 3658360"/>
                <a:gd name="connsiteY4" fmla="*/ 790581 h 2794008"/>
                <a:gd name="connsiteX5" fmla="*/ 955169 w 3658360"/>
                <a:gd name="connsiteY5" fmla="*/ 811536 h 2794008"/>
                <a:gd name="connsiteX6" fmla="*/ 1044704 w 3658360"/>
                <a:gd name="connsiteY6" fmla="*/ 754386 h 2794008"/>
                <a:gd name="connsiteX7" fmla="*/ 1143764 w 3658360"/>
                <a:gd name="connsiteY7" fmla="*/ 786771 h 2794008"/>
                <a:gd name="connsiteX8" fmla="*/ 1210439 w 3658360"/>
                <a:gd name="connsiteY8" fmla="*/ 758196 h 2794008"/>
                <a:gd name="connsiteX9" fmla="*/ 1218059 w 3658360"/>
                <a:gd name="connsiteY9" fmla="*/ 632466 h 2794008"/>
                <a:gd name="connsiteX10" fmla="*/ 1330453 w 3658360"/>
                <a:gd name="connsiteY10" fmla="*/ 605796 h 2794008"/>
                <a:gd name="connsiteX11" fmla="*/ 1414273 w 3658360"/>
                <a:gd name="connsiteY11" fmla="*/ 601986 h 2794008"/>
                <a:gd name="connsiteX12" fmla="*/ 1530478 w 3658360"/>
                <a:gd name="connsiteY12" fmla="*/ 512451 h 2794008"/>
                <a:gd name="connsiteX13" fmla="*/ 1549528 w 3658360"/>
                <a:gd name="connsiteY13" fmla="*/ 415297 h 2794008"/>
                <a:gd name="connsiteX14" fmla="*/ 1614298 w 3658360"/>
                <a:gd name="connsiteY14" fmla="*/ 424822 h 2794008"/>
                <a:gd name="connsiteX15" fmla="*/ 1648588 w 3658360"/>
                <a:gd name="connsiteY15" fmla="*/ 457207 h 2794008"/>
                <a:gd name="connsiteX16" fmla="*/ 1696212 w 3658360"/>
                <a:gd name="connsiteY16" fmla="*/ 384817 h 2794008"/>
                <a:gd name="connsiteX17" fmla="*/ 1772412 w 3658360"/>
                <a:gd name="connsiteY17" fmla="*/ 346717 h 2794008"/>
                <a:gd name="connsiteX18" fmla="*/ 1770507 w 3658360"/>
                <a:gd name="connsiteY18" fmla="*/ 257182 h 2794008"/>
                <a:gd name="connsiteX19" fmla="*/ 1792224 w 3658360"/>
                <a:gd name="connsiteY19" fmla="*/ 134500 h 2794008"/>
                <a:gd name="connsiteX20" fmla="*/ 1890522 w 3658360"/>
                <a:gd name="connsiteY20" fmla="*/ 22867 h 2794008"/>
                <a:gd name="connsiteX21" fmla="*/ 2462021 w 3658360"/>
                <a:gd name="connsiteY21" fmla="*/ 30489 h 2794008"/>
                <a:gd name="connsiteX22" fmla="*/ 2519171 w 3658360"/>
                <a:gd name="connsiteY22" fmla="*/ 9 h 2794008"/>
                <a:gd name="connsiteX23" fmla="*/ 2648711 w 3658360"/>
                <a:gd name="connsiteY23" fmla="*/ 45730 h 2794008"/>
                <a:gd name="connsiteX24" fmla="*/ 2837306 w 3658360"/>
                <a:gd name="connsiteY24" fmla="*/ 62874 h 2794008"/>
                <a:gd name="connsiteX25" fmla="*/ 3122421 w 3658360"/>
                <a:gd name="connsiteY25" fmla="*/ 182889 h 2794008"/>
                <a:gd name="connsiteX26" fmla="*/ 3437381 w 3658360"/>
                <a:gd name="connsiteY26" fmla="*/ 434349 h 2794008"/>
                <a:gd name="connsiteX27" fmla="*/ 3538346 w 3658360"/>
                <a:gd name="connsiteY27" fmla="*/ 531504 h 2794008"/>
                <a:gd name="connsiteX28" fmla="*/ 3612640 w 3658360"/>
                <a:gd name="connsiteY28" fmla="*/ 731529 h 2794008"/>
                <a:gd name="connsiteX29" fmla="*/ 3616450 w 3658360"/>
                <a:gd name="connsiteY29" fmla="*/ 937269 h 2794008"/>
                <a:gd name="connsiteX30" fmla="*/ 3658360 w 3658360"/>
                <a:gd name="connsiteY30" fmla="*/ 1091574 h 2794008"/>
                <a:gd name="connsiteX31" fmla="*/ 3625975 w 3658360"/>
                <a:gd name="connsiteY31" fmla="*/ 1209684 h 2794008"/>
                <a:gd name="connsiteX32" fmla="*/ 3622165 w 3658360"/>
                <a:gd name="connsiteY32" fmla="*/ 1282074 h 2794008"/>
                <a:gd name="connsiteX33" fmla="*/ 3591685 w 3658360"/>
                <a:gd name="connsiteY33" fmla="*/ 1392564 h 2794008"/>
                <a:gd name="connsiteX34" fmla="*/ 3551680 w 3658360"/>
                <a:gd name="connsiteY34" fmla="*/ 1501149 h 2794008"/>
                <a:gd name="connsiteX35" fmla="*/ 3511675 w 3658360"/>
                <a:gd name="connsiteY35" fmla="*/ 1573539 h 2794008"/>
                <a:gd name="connsiteX36" fmla="*/ 3478913 w 3658360"/>
                <a:gd name="connsiteY36" fmla="*/ 1861191 h 2794008"/>
                <a:gd name="connsiteX37" fmla="*/ 3452620 w 3658360"/>
                <a:gd name="connsiteY37" fmla="*/ 1969779 h 2794008"/>
                <a:gd name="connsiteX38" fmla="*/ 3414520 w 3658360"/>
                <a:gd name="connsiteY38" fmla="*/ 2045979 h 2794008"/>
                <a:gd name="connsiteX39" fmla="*/ 3334510 w 3658360"/>
                <a:gd name="connsiteY39" fmla="*/ 2087889 h 2794008"/>
                <a:gd name="connsiteX40" fmla="*/ 3281170 w 3658360"/>
                <a:gd name="connsiteY40" fmla="*/ 2146944 h 2794008"/>
                <a:gd name="connsiteX41" fmla="*/ 3254500 w 3658360"/>
                <a:gd name="connsiteY41" fmla="*/ 2246004 h 2794008"/>
                <a:gd name="connsiteX42" fmla="*/ 3185920 w 3658360"/>
                <a:gd name="connsiteY42" fmla="*/ 2266959 h 2794008"/>
                <a:gd name="connsiteX43" fmla="*/ 3164965 w 3658360"/>
                <a:gd name="connsiteY43" fmla="*/ 2337444 h 2794008"/>
                <a:gd name="connsiteX44" fmla="*/ 3123055 w 3658360"/>
                <a:gd name="connsiteY44" fmla="*/ 2358399 h 2794008"/>
                <a:gd name="connsiteX45" fmla="*/ 3062095 w 3658360"/>
                <a:gd name="connsiteY45" fmla="*/ 2381259 h 2794008"/>
                <a:gd name="connsiteX46" fmla="*/ 3027805 w 3658360"/>
                <a:gd name="connsiteY46" fmla="*/ 2439044 h 2794008"/>
                <a:gd name="connsiteX47" fmla="*/ 2978275 w 3658360"/>
                <a:gd name="connsiteY47" fmla="*/ 2523499 h 2794008"/>
                <a:gd name="connsiteX48" fmla="*/ 3046220 w 3658360"/>
                <a:gd name="connsiteY48" fmla="*/ 2586364 h 2794008"/>
                <a:gd name="connsiteX49" fmla="*/ 2969880 w 3658360"/>
                <a:gd name="connsiteY49" fmla="*/ 2693666 h 2794008"/>
                <a:gd name="connsiteX50" fmla="*/ 2850640 w 3658360"/>
                <a:gd name="connsiteY50" fmla="*/ 2781308 h 2794008"/>
                <a:gd name="connsiteX51" fmla="*/ 2695700 w 3658360"/>
                <a:gd name="connsiteY51" fmla="*/ 2794008 h 2794008"/>
                <a:gd name="connsiteX52" fmla="*/ 2672840 w 3658360"/>
                <a:gd name="connsiteY52" fmla="*/ 2743208 h 2794008"/>
                <a:gd name="connsiteX53" fmla="*/ 1080120 w 3658360"/>
                <a:gd name="connsiteY53" fmla="*/ 2281030 h 2794008"/>
                <a:gd name="connsiteX54" fmla="*/ 0 w 3658360"/>
                <a:gd name="connsiteY54" fmla="*/ 2281030 h 2794008"/>
                <a:gd name="connsiteX55" fmla="*/ 481584 w 3658360"/>
                <a:gd name="connsiteY55" fmla="*/ 832862 h 2794008"/>
                <a:gd name="connsiteX0" fmla="*/ 481584 w 3658360"/>
                <a:gd name="connsiteY0" fmla="*/ 832862 h 2794008"/>
                <a:gd name="connsiteX1" fmla="*/ 650369 w 3658360"/>
                <a:gd name="connsiteY1" fmla="*/ 817251 h 2794008"/>
                <a:gd name="connsiteX2" fmla="*/ 709424 w 3658360"/>
                <a:gd name="connsiteY2" fmla="*/ 771531 h 2794008"/>
                <a:gd name="connsiteX3" fmla="*/ 762764 w 3658360"/>
                <a:gd name="connsiteY3" fmla="*/ 800106 h 2794008"/>
                <a:gd name="connsiteX4" fmla="*/ 878969 w 3658360"/>
                <a:gd name="connsiteY4" fmla="*/ 790581 h 2794008"/>
                <a:gd name="connsiteX5" fmla="*/ 955169 w 3658360"/>
                <a:gd name="connsiteY5" fmla="*/ 811536 h 2794008"/>
                <a:gd name="connsiteX6" fmla="*/ 1044704 w 3658360"/>
                <a:gd name="connsiteY6" fmla="*/ 754386 h 2794008"/>
                <a:gd name="connsiteX7" fmla="*/ 1143764 w 3658360"/>
                <a:gd name="connsiteY7" fmla="*/ 786771 h 2794008"/>
                <a:gd name="connsiteX8" fmla="*/ 1210439 w 3658360"/>
                <a:gd name="connsiteY8" fmla="*/ 758196 h 2794008"/>
                <a:gd name="connsiteX9" fmla="*/ 1218059 w 3658360"/>
                <a:gd name="connsiteY9" fmla="*/ 632466 h 2794008"/>
                <a:gd name="connsiteX10" fmla="*/ 1330453 w 3658360"/>
                <a:gd name="connsiteY10" fmla="*/ 605796 h 2794008"/>
                <a:gd name="connsiteX11" fmla="*/ 1414273 w 3658360"/>
                <a:gd name="connsiteY11" fmla="*/ 601986 h 2794008"/>
                <a:gd name="connsiteX12" fmla="*/ 1530478 w 3658360"/>
                <a:gd name="connsiteY12" fmla="*/ 512451 h 2794008"/>
                <a:gd name="connsiteX13" fmla="*/ 1549528 w 3658360"/>
                <a:gd name="connsiteY13" fmla="*/ 415297 h 2794008"/>
                <a:gd name="connsiteX14" fmla="*/ 1614298 w 3658360"/>
                <a:gd name="connsiteY14" fmla="*/ 424822 h 2794008"/>
                <a:gd name="connsiteX15" fmla="*/ 1648588 w 3658360"/>
                <a:gd name="connsiteY15" fmla="*/ 457207 h 2794008"/>
                <a:gd name="connsiteX16" fmla="*/ 1696212 w 3658360"/>
                <a:gd name="connsiteY16" fmla="*/ 384817 h 2794008"/>
                <a:gd name="connsiteX17" fmla="*/ 1772412 w 3658360"/>
                <a:gd name="connsiteY17" fmla="*/ 346717 h 2794008"/>
                <a:gd name="connsiteX18" fmla="*/ 1770507 w 3658360"/>
                <a:gd name="connsiteY18" fmla="*/ 257182 h 2794008"/>
                <a:gd name="connsiteX19" fmla="*/ 1792224 w 3658360"/>
                <a:gd name="connsiteY19" fmla="*/ 134500 h 2794008"/>
                <a:gd name="connsiteX20" fmla="*/ 1890522 w 3658360"/>
                <a:gd name="connsiteY20" fmla="*/ 22867 h 2794008"/>
                <a:gd name="connsiteX21" fmla="*/ 2462021 w 3658360"/>
                <a:gd name="connsiteY21" fmla="*/ 30489 h 2794008"/>
                <a:gd name="connsiteX22" fmla="*/ 2519171 w 3658360"/>
                <a:gd name="connsiteY22" fmla="*/ 9 h 2794008"/>
                <a:gd name="connsiteX23" fmla="*/ 2648711 w 3658360"/>
                <a:gd name="connsiteY23" fmla="*/ 45730 h 2794008"/>
                <a:gd name="connsiteX24" fmla="*/ 2837306 w 3658360"/>
                <a:gd name="connsiteY24" fmla="*/ 62874 h 2794008"/>
                <a:gd name="connsiteX25" fmla="*/ 3122421 w 3658360"/>
                <a:gd name="connsiteY25" fmla="*/ 182889 h 2794008"/>
                <a:gd name="connsiteX26" fmla="*/ 3437381 w 3658360"/>
                <a:gd name="connsiteY26" fmla="*/ 434349 h 2794008"/>
                <a:gd name="connsiteX27" fmla="*/ 3538346 w 3658360"/>
                <a:gd name="connsiteY27" fmla="*/ 531504 h 2794008"/>
                <a:gd name="connsiteX28" fmla="*/ 3612640 w 3658360"/>
                <a:gd name="connsiteY28" fmla="*/ 731529 h 2794008"/>
                <a:gd name="connsiteX29" fmla="*/ 3616450 w 3658360"/>
                <a:gd name="connsiteY29" fmla="*/ 937269 h 2794008"/>
                <a:gd name="connsiteX30" fmla="*/ 3658360 w 3658360"/>
                <a:gd name="connsiteY30" fmla="*/ 1091574 h 2794008"/>
                <a:gd name="connsiteX31" fmla="*/ 3625975 w 3658360"/>
                <a:gd name="connsiteY31" fmla="*/ 1209684 h 2794008"/>
                <a:gd name="connsiteX32" fmla="*/ 3622165 w 3658360"/>
                <a:gd name="connsiteY32" fmla="*/ 1282074 h 2794008"/>
                <a:gd name="connsiteX33" fmla="*/ 3591685 w 3658360"/>
                <a:gd name="connsiteY33" fmla="*/ 1392564 h 2794008"/>
                <a:gd name="connsiteX34" fmla="*/ 3551680 w 3658360"/>
                <a:gd name="connsiteY34" fmla="*/ 1501149 h 2794008"/>
                <a:gd name="connsiteX35" fmla="*/ 3511675 w 3658360"/>
                <a:gd name="connsiteY35" fmla="*/ 1573539 h 2794008"/>
                <a:gd name="connsiteX36" fmla="*/ 3478913 w 3658360"/>
                <a:gd name="connsiteY36" fmla="*/ 1861191 h 2794008"/>
                <a:gd name="connsiteX37" fmla="*/ 3452620 w 3658360"/>
                <a:gd name="connsiteY37" fmla="*/ 1969779 h 2794008"/>
                <a:gd name="connsiteX38" fmla="*/ 3414520 w 3658360"/>
                <a:gd name="connsiteY38" fmla="*/ 2045979 h 2794008"/>
                <a:gd name="connsiteX39" fmla="*/ 3334510 w 3658360"/>
                <a:gd name="connsiteY39" fmla="*/ 2087889 h 2794008"/>
                <a:gd name="connsiteX40" fmla="*/ 3281170 w 3658360"/>
                <a:gd name="connsiteY40" fmla="*/ 2146944 h 2794008"/>
                <a:gd name="connsiteX41" fmla="*/ 3254500 w 3658360"/>
                <a:gd name="connsiteY41" fmla="*/ 2246004 h 2794008"/>
                <a:gd name="connsiteX42" fmla="*/ 3185920 w 3658360"/>
                <a:gd name="connsiteY42" fmla="*/ 2266959 h 2794008"/>
                <a:gd name="connsiteX43" fmla="*/ 3164965 w 3658360"/>
                <a:gd name="connsiteY43" fmla="*/ 2337444 h 2794008"/>
                <a:gd name="connsiteX44" fmla="*/ 3123055 w 3658360"/>
                <a:gd name="connsiteY44" fmla="*/ 2358399 h 2794008"/>
                <a:gd name="connsiteX45" fmla="*/ 3062095 w 3658360"/>
                <a:gd name="connsiteY45" fmla="*/ 2381259 h 2794008"/>
                <a:gd name="connsiteX46" fmla="*/ 3027805 w 3658360"/>
                <a:gd name="connsiteY46" fmla="*/ 2439044 h 2794008"/>
                <a:gd name="connsiteX47" fmla="*/ 2978275 w 3658360"/>
                <a:gd name="connsiteY47" fmla="*/ 2523499 h 2794008"/>
                <a:gd name="connsiteX48" fmla="*/ 3046220 w 3658360"/>
                <a:gd name="connsiteY48" fmla="*/ 2586364 h 2794008"/>
                <a:gd name="connsiteX49" fmla="*/ 2969880 w 3658360"/>
                <a:gd name="connsiteY49" fmla="*/ 2693666 h 2794008"/>
                <a:gd name="connsiteX50" fmla="*/ 2850640 w 3658360"/>
                <a:gd name="connsiteY50" fmla="*/ 2781308 h 2794008"/>
                <a:gd name="connsiteX51" fmla="*/ 2695700 w 3658360"/>
                <a:gd name="connsiteY51" fmla="*/ 2794008 h 2794008"/>
                <a:gd name="connsiteX52" fmla="*/ 2672840 w 3658360"/>
                <a:gd name="connsiteY52" fmla="*/ 2743208 h 2794008"/>
                <a:gd name="connsiteX53" fmla="*/ 2604260 w 3658360"/>
                <a:gd name="connsiteY53" fmla="*/ 2720348 h 2794008"/>
                <a:gd name="connsiteX54" fmla="*/ 1080120 w 3658360"/>
                <a:gd name="connsiteY54" fmla="*/ 2281030 h 2794008"/>
                <a:gd name="connsiteX55" fmla="*/ 0 w 3658360"/>
                <a:gd name="connsiteY55" fmla="*/ 2281030 h 2794008"/>
                <a:gd name="connsiteX56" fmla="*/ 481584 w 3658360"/>
                <a:gd name="connsiteY56" fmla="*/ 832862 h 2794008"/>
                <a:gd name="connsiteX0" fmla="*/ 481584 w 3658360"/>
                <a:gd name="connsiteY0" fmla="*/ 832862 h 2794008"/>
                <a:gd name="connsiteX1" fmla="*/ 650369 w 3658360"/>
                <a:gd name="connsiteY1" fmla="*/ 817251 h 2794008"/>
                <a:gd name="connsiteX2" fmla="*/ 709424 w 3658360"/>
                <a:gd name="connsiteY2" fmla="*/ 771531 h 2794008"/>
                <a:gd name="connsiteX3" fmla="*/ 762764 w 3658360"/>
                <a:gd name="connsiteY3" fmla="*/ 800106 h 2794008"/>
                <a:gd name="connsiteX4" fmla="*/ 878969 w 3658360"/>
                <a:gd name="connsiteY4" fmla="*/ 790581 h 2794008"/>
                <a:gd name="connsiteX5" fmla="*/ 955169 w 3658360"/>
                <a:gd name="connsiteY5" fmla="*/ 811536 h 2794008"/>
                <a:gd name="connsiteX6" fmla="*/ 1044704 w 3658360"/>
                <a:gd name="connsiteY6" fmla="*/ 754386 h 2794008"/>
                <a:gd name="connsiteX7" fmla="*/ 1143764 w 3658360"/>
                <a:gd name="connsiteY7" fmla="*/ 786771 h 2794008"/>
                <a:gd name="connsiteX8" fmla="*/ 1210439 w 3658360"/>
                <a:gd name="connsiteY8" fmla="*/ 758196 h 2794008"/>
                <a:gd name="connsiteX9" fmla="*/ 1218059 w 3658360"/>
                <a:gd name="connsiteY9" fmla="*/ 632466 h 2794008"/>
                <a:gd name="connsiteX10" fmla="*/ 1330453 w 3658360"/>
                <a:gd name="connsiteY10" fmla="*/ 605796 h 2794008"/>
                <a:gd name="connsiteX11" fmla="*/ 1414273 w 3658360"/>
                <a:gd name="connsiteY11" fmla="*/ 601986 h 2794008"/>
                <a:gd name="connsiteX12" fmla="*/ 1530478 w 3658360"/>
                <a:gd name="connsiteY12" fmla="*/ 512451 h 2794008"/>
                <a:gd name="connsiteX13" fmla="*/ 1549528 w 3658360"/>
                <a:gd name="connsiteY13" fmla="*/ 415297 h 2794008"/>
                <a:gd name="connsiteX14" fmla="*/ 1614298 w 3658360"/>
                <a:gd name="connsiteY14" fmla="*/ 424822 h 2794008"/>
                <a:gd name="connsiteX15" fmla="*/ 1648588 w 3658360"/>
                <a:gd name="connsiteY15" fmla="*/ 457207 h 2794008"/>
                <a:gd name="connsiteX16" fmla="*/ 1696212 w 3658360"/>
                <a:gd name="connsiteY16" fmla="*/ 384817 h 2794008"/>
                <a:gd name="connsiteX17" fmla="*/ 1772412 w 3658360"/>
                <a:gd name="connsiteY17" fmla="*/ 346717 h 2794008"/>
                <a:gd name="connsiteX18" fmla="*/ 1770507 w 3658360"/>
                <a:gd name="connsiteY18" fmla="*/ 257182 h 2794008"/>
                <a:gd name="connsiteX19" fmla="*/ 1792224 w 3658360"/>
                <a:gd name="connsiteY19" fmla="*/ 134500 h 2794008"/>
                <a:gd name="connsiteX20" fmla="*/ 1890522 w 3658360"/>
                <a:gd name="connsiteY20" fmla="*/ 22867 h 2794008"/>
                <a:gd name="connsiteX21" fmla="*/ 2462021 w 3658360"/>
                <a:gd name="connsiteY21" fmla="*/ 30489 h 2794008"/>
                <a:gd name="connsiteX22" fmla="*/ 2519171 w 3658360"/>
                <a:gd name="connsiteY22" fmla="*/ 9 h 2794008"/>
                <a:gd name="connsiteX23" fmla="*/ 2648711 w 3658360"/>
                <a:gd name="connsiteY23" fmla="*/ 45730 h 2794008"/>
                <a:gd name="connsiteX24" fmla="*/ 2837306 w 3658360"/>
                <a:gd name="connsiteY24" fmla="*/ 62874 h 2794008"/>
                <a:gd name="connsiteX25" fmla="*/ 3122421 w 3658360"/>
                <a:gd name="connsiteY25" fmla="*/ 182889 h 2794008"/>
                <a:gd name="connsiteX26" fmla="*/ 3437381 w 3658360"/>
                <a:gd name="connsiteY26" fmla="*/ 434349 h 2794008"/>
                <a:gd name="connsiteX27" fmla="*/ 3538346 w 3658360"/>
                <a:gd name="connsiteY27" fmla="*/ 531504 h 2794008"/>
                <a:gd name="connsiteX28" fmla="*/ 3612640 w 3658360"/>
                <a:gd name="connsiteY28" fmla="*/ 731529 h 2794008"/>
                <a:gd name="connsiteX29" fmla="*/ 3616450 w 3658360"/>
                <a:gd name="connsiteY29" fmla="*/ 937269 h 2794008"/>
                <a:gd name="connsiteX30" fmla="*/ 3658360 w 3658360"/>
                <a:gd name="connsiteY30" fmla="*/ 1091574 h 2794008"/>
                <a:gd name="connsiteX31" fmla="*/ 3625975 w 3658360"/>
                <a:gd name="connsiteY31" fmla="*/ 1209684 h 2794008"/>
                <a:gd name="connsiteX32" fmla="*/ 3622165 w 3658360"/>
                <a:gd name="connsiteY32" fmla="*/ 1282074 h 2794008"/>
                <a:gd name="connsiteX33" fmla="*/ 3591685 w 3658360"/>
                <a:gd name="connsiteY33" fmla="*/ 1392564 h 2794008"/>
                <a:gd name="connsiteX34" fmla="*/ 3551680 w 3658360"/>
                <a:gd name="connsiteY34" fmla="*/ 1501149 h 2794008"/>
                <a:gd name="connsiteX35" fmla="*/ 3511675 w 3658360"/>
                <a:gd name="connsiteY35" fmla="*/ 1573539 h 2794008"/>
                <a:gd name="connsiteX36" fmla="*/ 3478913 w 3658360"/>
                <a:gd name="connsiteY36" fmla="*/ 1861191 h 2794008"/>
                <a:gd name="connsiteX37" fmla="*/ 3452620 w 3658360"/>
                <a:gd name="connsiteY37" fmla="*/ 1969779 h 2794008"/>
                <a:gd name="connsiteX38" fmla="*/ 3414520 w 3658360"/>
                <a:gd name="connsiteY38" fmla="*/ 2045979 h 2794008"/>
                <a:gd name="connsiteX39" fmla="*/ 3334510 w 3658360"/>
                <a:gd name="connsiteY39" fmla="*/ 2087889 h 2794008"/>
                <a:gd name="connsiteX40" fmla="*/ 3281170 w 3658360"/>
                <a:gd name="connsiteY40" fmla="*/ 2146944 h 2794008"/>
                <a:gd name="connsiteX41" fmla="*/ 3254500 w 3658360"/>
                <a:gd name="connsiteY41" fmla="*/ 2246004 h 2794008"/>
                <a:gd name="connsiteX42" fmla="*/ 3185920 w 3658360"/>
                <a:gd name="connsiteY42" fmla="*/ 2266959 h 2794008"/>
                <a:gd name="connsiteX43" fmla="*/ 3164965 w 3658360"/>
                <a:gd name="connsiteY43" fmla="*/ 2337444 h 2794008"/>
                <a:gd name="connsiteX44" fmla="*/ 3123055 w 3658360"/>
                <a:gd name="connsiteY44" fmla="*/ 2358399 h 2794008"/>
                <a:gd name="connsiteX45" fmla="*/ 3062095 w 3658360"/>
                <a:gd name="connsiteY45" fmla="*/ 2381259 h 2794008"/>
                <a:gd name="connsiteX46" fmla="*/ 3027805 w 3658360"/>
                <a:gd name="connsiteY46" fmla="*/ 2439044 h 2794008"/>
                <a:gd name="connsiteX47" fmla="*/ 2978275 w 3658360"/>
                <a:gd name="connsiteY47" fmla="*/ 2523499 h 2794008"/>
                <a:gd name="connsiteX48" fmla="*/ 3046220 w 3658360"/>
                <a:gd name="connsiteY48" fmla="*/ 2586364 h 2794008"/>
                <a:gd name="connsiteX49" fmla="*/ 2969880 w 3658360"/>
                <a:gd name="connsiteY49" fmla="*/ 2693666 h 2794008"/>
                <a:gd name="connsiteX50" fmla="*/ 2850640 w 3658360"/>
                <a:gd name="connsiteY50" fmla="*/ 2781308 h 2794008"/>
                <a:gd name="connsiteX51" fmla="*/ 2695700 w 3658360"/>
                <a:gd name="connsiteY51" fmla="*/ 2794008 h 2794008"/>
                <a:gd name="connsiteX52" fmla="*/ 2672840 w 3658360"/>
                <a:gd name="connsiteY52" fmla="*/ 2743208 h 2794008"/>
                <a:gd name="connsiteX53" fmla="*/ 2578860 w 3658360"/>
                <a:gd name="connsiteY53" fmla="*/ 2794008 h 2794008"/>
                <a:gd name="connsiteX54" fmla="*/ 1080120 w 3658360"/>
                <a:gd name="connsiteY54" fmla="*/ 2281030 h 2794008"/>
                <a:gd name="connsiteX55" fmla="*/ 0 w 3658360"/>
                <a:gd name="connsiteY55" fmla="*/ 2281030 h 2794008"/>
                <a:gd name="connsiteX56" fmla="*/ 481584 w 3658360"/>
                <a:gd name="connsiteY56" fmla="*/ 832862 h 2794008"/>
                <a:gd name="connsiteX0" fmla="*/ 481584 w 3658360"/>
                <a:gd name="connsiteY0" fmla="*/ 832862 h 2794008"/>
                <a:gd name="connsiteX1" fmla="*/ 650369 w 3658360"/>
                <a:gd name="connsiteY1" fmla="*/ 817251 h 2794008"/>
                <a:gd name="connsiteX2" fmla="*/ 709424 w 3658360"/>
                <a:gd name="connsiteY2" fmla="*/ 771531 h 2794008"/>
                <a:gd name="connsiteX3" fmla="*/ 762764 w 3658360"/>
                <a:gd name="connsiteY3" fmla="*/ 800106 h 2794008"/>
                <a:gd name="connsiteX4" fmla="*/ 878969 w 3658360"/>
                <a:gd name="connsiteY4" fmla="*/ 790581 h 2794008"/>
                <a:gd name="connsiteX5" fmla="*/ 955169 w 3658360"/>
                <a:gd name="connsiteY5" fmla="*/ 811536 h 2794008"/>
                <a:gd name="connsiteX6" fmla="*/ 1044704 w 3658360"/>
                <a:gd name="connsiteY6" fmla="*/ 754386 h 2794008"/>
                <a:gd name="connsiteX7" fmla="*/ 1143764 w 3658360"/>
                <a:gd name="connsiteY7" fmla="*/ 786771 h 2794008"/>
                <a:gd name="connsiteX8" fmla="*/ 1210439 w 3658360"/>
                <a:gd name="connsiteY8" fmla="*/ 758196 h 2794008"/>
                <a:gd name="connsiteX9" fmla="*/ 1218059 w 3658360"/>
                <a:gd name="connsiteY9" fmla="*/ 632466 h 2794008"/>
                <a:gd name="connsiteX10" fmla="*/ 1330453 w 3658360"/>
                <a:gd name="connsiteY10" fmla="*/ 605796 h 2794008"/>
                <a:gd name="connsiteX11" fmla="*/ 1414273 w 3658360"/>
                <a:gd name="connsiteY11" fmla="*/ 601986 h 2794008"/>
                <a:gd name="connsiteX12" fmla="*/ 1530478 w 3658360"/>
                <a:gd name="connsiteY12" fmla="*/ 512451 h 2794008"/>
                <a:gd name="connsiteX13" fmla="*/ 1549528 w 3658360"/>
                <a:gd name="connsiteY13" fmla="*/ 415297 h 2794008"/>
                <a:gd name="connsiteX14" fmla="*/ 1614298 w 3658360"/>
                <a:gd name="connsiteY14" fmla="*/ 424822 h 2794008"/>
                <a:gd name="connsiteX15" fmla="*/ 1648588 w 3658360"/>
                <a:gd name="connsiteY15" fmla="*/ 457207 h 2794008"/>
                <a:gd name="connsiteX16" fmla="*/ 1696212 w 3658360"/>
                <a:gd name="connsiteY16" fmla="*/ 384817 h 2794008"/>
                <a:gd name="connsiteX17" fmla="*/ 1772412 w 3658360"/>
                <a:gd name="connsiteY17" fmla="*/ 346717 h 2794008"/>
                <a:gd name="connsiteX18" fmla="*/ 1770507 w 3658360"/>
                <a:gd name="connsiteY18" fmla="*/ 257182 h 2794008"/>
                <a:gd name="connsiteX19" fmla="*/ 1792224 w 3658360"/>
                <a:gd name="connsiteY19" fmla="*/ 134500 h 2794008"/>
                <a:gd name="connsiteX20" fmla="*/ 1890522 w 3658360"/>
                <a:gd name="connsiteY20" fmla="*/ 22867 h 2794008"/>
                <a:gd name="connsiteX21" fmla="*/ 2462021 w 3658360"/>
                <a:gd name="connsiteY21" fmla="*/ 30489 h 2794008"/>
                <a:gd name="connsiteX22" fmla="*/ 2519171 w 3658360"/>
                <a:gd name="connsiteY22" fmla="*/ 9 h 2794008"/>
                <a:gd name="connsiteX23" fmla="*/ 2648711 w 3658360"/>
                <a:gd name="connsiteY23" fmla="*/ 45730 h 2794008"/>
                <a:gd name="connsiteX24" fmla="*/ 2837306 w 3658360"/>
                <a:gd name="connsiteY24" fmla="*/ 62874 h 2794008"/>
                <a:gd name="connsiteX25" fmla="*/ 3122421 w 3658360"/>
                <a:gd name="connsiteY25" fmla="*/ 182889 h 2794008"/>
                <a:gd name="connsiteX26" fmla="*/ 3437381 w 3658360"/>
                <a:gd name="connsiteY26" fmla="*/ 434349 h 2794008"/>
                <a:gd name="connsiteX27" fmla="*/ 3538346 w 3658360"/>
                <a:gd name="connsiteY27" fmla="*/ 531504 h 2794008"/>
                <a:gd name="connsiteX28" fmla="*/ 3612640 w 3658360"/>
                <a:gd name="connsiteY28" fmla="*/ 731529 h 2794008"/>
                <a:gd name="connsiteX29" fmla="*/ 3616450 w 3658360"/>
                <a:gd name="connsiteY29" fmla="*/ 937269 h 2794008"/>
                <a:gd name="connsiteX30" fmla="*/ 3658360 w 3658360"/>
                <a:gd name="connsiteY30" fmla="*/ 1091574 h 2794008"/>
                <a:gd name="connsiteX31" fmla="*/ 3625975 w 3658360"/>
                <a:gd name="connsiteY31" fmla="*/ 1209684 h 2794008"/>
                <a:gd name="connsiteX32" fmla="*/ 3622165 w 3658360"/>
                <a:gd name="connsiteY32" fmla="*/ 1282074 h 2794008"/>
                <a:gd name="connsiteX33" fmla="*/ 3591685 w 3658360"/>
                <a:gd name="connsiteY33" fmla="*/ 1392564 h 2794008"/>
                <a:gd name="connsiteX34" fmla="*/ 3551680 w 3658360"/>
                <a:gd name="connsiteY34" fmla="*/ 1501149 h 2794008"/>
                <a:gd name="connsiteX35" fmla="*/ 3511675 w 3658360"/>
                <a:gd name="connsiteY35" fmla="*/ 1573539 h 2794008"/>
                <a:gd name="connsiteX36" fmla="*/ 3478913 w 3658360"/>
                <a:gd name="connsiteY36" fmla="*/ 1861191 h 2794008"/>
                <a:gd name="connsiteX37" fmla="*/ 3452620 w 3658360"/>
                <a:gd name="connsiteY37" fmla="*/ 1969779 h 2794008"/>
                <a:gd name="connsiteX38" fmla="*/ 3414520 w 3658360"/>
                <a:gd name="connsiteY38" fmla="*/ 2045979 h 2794008"/>
                <a:gd name="connsiteX39" fmla="*/ 3334510 w 3658360"/>
                <a:gd name="connsiteY39" fmla="*/ 2087889 h 2794008"/>
                <a:gd name="connsiteX40" fmla="*/ 3281170 w 3658360"/>
                <a:gd name="connsiteY40" fmla="*/ 2146944 h 2794008"/>
                <a:gd name="connsiteX41" fmla="*/ 3254500 w 3658360"/>
                <a:gd name="connsiteY41" fmla="*/ 2246004 h 2794008"/>
                <a:gd name="connsiteX42" fmla="*/ 3185920 w 3658360"/>
                <a:gd name="connsiteY42" fmla="*/ 2266959 h 2794008"/>
                <a:gd name="connsiteX43" fmla="*/ 3164965 w 3658360"/>
                <a:gd name="connsiteY43" fmla="*/ 2337444 h 2794008"/>
                <a:gd name="connsiteX44" fmla="*/ 3123055 w 3658360"/>
                <a:gd name="connsiteY44" fmla="*/ 2358399 h 2794008"/>
                <a:gd name="connsiteX45" fmla="*/ 3062095 w 3658360"/>
                <a:gd name="connsiteY45" fmla="*/ 2381259 h 2794008"/>
                <a:gd name="connsiteX46" fmla="*/ 3027805 w 3658360"/>
                <a:gd name="connsiteY46" fmla="*/ 2439044 h 2794008"/>
                <a:gd name="connsiteX47" fmla="*/ 2978275 w 3658360"/>
                <a:gd name="connsiteY47" fmla="*/ 2523499 h 2794008"/>
                <a:gd name="connsiteX48" fmla="*/ 3046220 w 3658360"/>
                <a:gd name="connsiteY48" fmla="*/ 2586364 h 2794008"/>
                <a:gd name="connsiteX49" fmla="*/ 2969880 w 3658360"/>
                <a:gd name="connsiteY49" fmla="*/ 2693666 h 2794008"/>
                <a:gd name="connsiteX50" fmla="*/ 2850640 w 3658360"/>
                <a:gd name="connsiteY50" fmla="*/ 2781308 h 2794008"/>
                <a:gd name="connsiteX51" fmla="*/ 2695700 w 3658360"/>
                <a:gd name="connsiteY51" fmla="*/ 2794008 h 2794008"/>
                <a:gd name="connsiteX52" fmla="*/ 2672840 w 3658360"/>
                <a:gd name="connsiteY52" fmla="*/ 2743208 h 2794008"/>
                <a:gd name="connsiteX53" fmla="*/ 2578860 w 3658360"/>
                <a:gd name="connsiteY53" fmla="*/ 2794008 h 2794008"/>
                <a:gd name="connsiteX54" fmla="*/ 2462020 w 3658360"/>
                <a:gd name="connsiteY54" fmla="*/ 2755908 h 2794008"/>
                <a:gd name="connsiteX55" fmla="*/ 1080120 w 3658360"/>
                <a:gd name="connsiteY55" fmla="*/ 2281030 h 2794008"/>
                <a:gd name="connsiteX56" fmla="*/ 0 w 3658360"/>
                <a:gd name="connsiteY56" fmla="*/ 2281030 h 2794008"/>
                <a:gd name="connsiteX57" fmla="*/ 481584 w 3658360"/>
                <a:gd name="connsiteY57" fmla="*/ 832862 h 2794008"/>
                <a:gd name="connsiteX0" fmla="*/ 481584 w 3658360"/>
                <a:gd name="connsiteY0" fmla="*/ 832862 h 2799088"/>
                <a:gd name="connsiteX1" fmla="*/ 650369 w 3658360"/>
                <a:gd name="connsiteY1" fmla="*/ 817251 h 2799088"/>
                <a:gd name="connsiteX2" fmla="*/ 709424 w 3658360"/>
                <a:gd name="connsiteY2" fmla="*/ 771531 h 2799088"/>
                <a:gd name="connsiteX3" fmla="*/ 762764 w 3658360"/>
                <a:gd name="connsiteY3" fmla="*/ 800106 h 2799088"/>
                <a:gd name="connsiteX4" fmla="*/ 878969 w 3658360"/>
                <a:gd name="connsiteY4" fmla="*/ 790581 h 2799088"/>
                <a:gd name="connsiteX5" fmla="*/ 955169 w 3658360"/>
                <a:gd name="connsiteY5" fmla="*/ 811536 h 2799088"/>
                <a:gd name="connsiteX6" fmla="*/ 1044704 w 3658360"/>
                <a:gd name="connsiteY6" fmla="*/ 754386 h 2799088"/>
                <a:gd name="connsiteX7" fmla="*/ 1143764 w 3658360"/>
                <a:gd name="connsiteY7" fmla="*/ 786771 h 2799088"/>
                <a:gd name="connsiteX8" fmla="*/ 1210439 w 3658360"/>
                <a:gd name="connsiteY8" fmla="*/ 758196 h 2799088"/>
                <a:gd name="connsiteX9" fmla="*/ 1218059 w 3658360"/>
                <a:gd name="connsiteY9" fmla="*/ 632466 h 2799088"/>
                <a:gd name="connsiteX10" fmla="*/ 1330453 w 3658360"/>
                <a:gd name="connsiteY10" fmla="*/ 605796 h 2799088"/>
                <a:gd name="connsiteX11" fmla="*/ 1414273 w 3658360"/>
                <a:gd name="connsiteY11" fmla="*/ 601986 h 2799088"/>
                <a:gd name="connsiteX12" fmla="*/ 1530478 w 3658360"/>
                <a:gd name="connsiteY12" fmla="*/ 512451 h 2799088"/>
                <a:gd name="connsiteX13" fmla="*/ 1549528 w 3658360"/>
                <a:gd name="connsiteY13" fmla="*/ 415297 h 2799088"/>
                <a:gd name="connsiteX14" fmla="*/ 1614298 w 3658360"/>
                <a:gd name="connsiteY14" fmla="*/ 424822 h 2799088"/>
                <a:gd name="connsiteX15" fmla="*/ 1648588 w 3658360"/>
                <a:gd name="connsiteY15" fmla="*/ 457207 h 2799088"/>
                <a:gd name="connsiteX16" fmla="*/ 1696212 w 3658360"/>
                <a:gd name="connsiteY16" fmla="*/ 384817 h 2799088"/>
                <a:gd name="connsiteX17" fmla="*/ 1772412 w 3658360"/>
                <a:gd name="connsiteY17" fmla="*/ 346717 h 2799088"/>
                <a:gd name="connsiteX18" fmla="*/ 1770507 w 3658360"/>
                <a:gd name="connsiteY18" fmla="*/ 257182 h 2799088"/>
                <a:gd name="connsiteX19" fmla="*/ 1792224 w 3658360"/>
                <a:gd name="connsiteY19" fmla="*/ 134500 h 2799088"/>
                <a:gd name="connsiteX20" fmla="*/ 1890522 w 3658360"/>
                <a:gd name="connsiteY20" fmla="*/ 22867 h 2799088"/>
                <a:gd name="connsiteX21" fmla="*/ 2462021 w 3658360"/>
                <a:gd name="connsiteY21" fmla="*/ 30489 h 2799088"/>
                <a:gd name="connsiteX22" fmla="*/ 2519171 w 3658360"/>
                <a:gd name="connsiteY22" fmla="*/ 9 h 2799088"/>
                <a:gd name="connsiteX23" fmla="*/ 2648711 w 3658360"/>
                <a:gd name="connsiteY23" fmla="*/ 45730 h 2799088"/>
                <a:gd name="connsiteX24" fmla="*/ 2837306 w 3658360"/>
                <a:gd name="connsiteY24" fmla="*/ 62874 h 2799088"/>
                <a:gd name="connsiteX25" fmla="*/ 3122421 w 3658360"/>
                <a:gd name="connsiteY25" fmla="*/ 182889 h 2799088"/>
                <a:gd name="connsiteX26" fmla="*/ 3437381 w 3658360"/>
                <a:gd name="connsiteY26" fmla="*/ 434349 h 2799088"/>
                <a:gd name="connsiteX27" fmla="*/ 3538346 w 3658360"/>
                <a:gd name="connsiteY27" fmla="*/ 531504 h 2799088"/>
                <a:gd name="connsiteX28" fmla="*/ 3612640 w 3658360"/>
                <a:gd name="connsiteY28" fmla="*/ 731529 h 2799088"/>
                <a:gd name="connsiteX29" fmla="*/ 3616450 w 3658360"/>
                <a:gd name="connsiteY29" fmla="*/ 937269 h 2799088"/>
                <a:gd name="connsiteX30" fmla="*/ 3658360 w 3658360"/>
                <a:gd name="connsiteY30" fmla="*/ 1091574 h 2799088"/>
                <a:gd name="connsiteX31" fmla="*/ 3625975 w 3658360"/>
                <a:gd name="connsiteY31" fmla="*/ 1209684 h 2799088"/>
                <a:gd name="connsiteX32" fmla="*/ 3622165 w 3658360"/>
                <a:gd name="connsiteY32" fmla="*/ 1282074 h 2799088"/>
                <a:gd name="connsiteX33" fmla="*/ 3591685 w 3658360"/>
                <a:gd name="connsiteY33" fmla="*/ 1392564 h 2799088"/>
                <a:gd name="connsiteX34" fmla="*/ 3551680 w 3658360"/>
                <a:gd name="connsiteY34" fmla="*/ 1501149 h 2799088"/>
                <a:gd name="connsiteX35" fmla="*/ 3511675 w 3658360"/>
                <a:gd name="connsiteY35" fmla="*/ 1573539 h 2799088"/>
                <a:gd name="connsiteX36" fmla="*/ 3478913 w 3658360"/>
                <a:gd name="connsiteY36" fmla="*/ 1861191 h 2799088"/>
                <a:gd name="connsiteX37" fmla="*/ 3452620 w 3658360"/>
                <a:gd name="connsiteY37" fmla="*/ 1969779 h 2799088"/>
                <a:gd name="connsiteX38" fmla="*/ 3414520 w 3658360"/>
                <a:gd name="connsiteY38" fmla="*/ 2045979 h 2799088"/>
                <a:gd name="connsiteX39" fmla="*/ 3334510 w 3658360"/>
                <a:gd name="connsiteY39" fmla="*/ 2087889 h 2799088"/>
                <a:gd name="connsiteX40" fmla="*/ 3281170 w 3658360"/>
                <a:gd name="connsiteY40" fmla="*/ 2146944 h 2799088"/>
                <a:gd name="connsiteX41" fmla="*/ 3254500 w 3658360"/>
                <a:gd name="connsiteY41" fmla="*/ 2246004 h 2799088"/>
                <a:gd name="connsiteX42" fmla="*/ 3185920 w 3658360"/>
                <a:gd name="connsiteY42" fmla="*/ 2266959 h 2799088"/>
                <a:gd name="connsiteX43" fmla="*/ 3164965 w 3658360"/>
                <a:gd name="connsiteY43" fmla="*/ 2337444 h 2799088"/>
                <a:gd name="connsiteX44" fmla="*/ 3123055 w 3658360"/>
                <a:gd name="connsiteY44" fmla="*/ 2358399 h 2799088"/>
                <a:gd name="connsiteX45" fmla="*/ 3062095 w 3658360"/>
                <a:gd name="connsiteY45" fmla="*/ 2381259 h 2799088"/>
                <a:gd name="connsiteX46" fmla="*/ 3027805 w 3658360"/>
                <a:gd name="connsiteY46" fmla="*/ 2439044 h 2799088"/>
                <a:gd name="connsiteX47" fmla="*/ 2978275 w 3658360"/>
                <a:gd name="connsiteY47" fmla="*/ 2523499 h 2799088"/>
                <a:gd name="connsiteX48" fmla="*/ 3046220 w 3658360"/>
                <a:gd name="connsiteY48" fmla="*/ 2586364 h 2799088"/>
                <a:gd name="connsiteX49" fmla="*/ 2969880 w 3658360"/>
                <a:gd name="connsiteY49" fmla="*/ 2693666 h 2799088"/>
                <a:gd name="connsiteX50" fmla="*/ 2850640 w 3658360"/>
                <a:gd name="connsiteY50" fmla="*/ 2781308 h 2799088"/>
                <a:gd name="connsiteX51" fmla="*/ 2695700 w 3658360"/>
                <a:gd name="connsiteY51" fmla="*/ 2794008 h 2799088"/>
                <a:gd name="connsiteX52" fmla="*/ 2672840 w 3658360"/>
                <a:gd name="connsiteY52" fmla="*/ 2743208 h 2799088"/>
                <a:gd name="connsiteX53" fmla="*/ 2578860 w 3658360"/>
                <a:gd name="connsiteY53" fmla="*/ 2794008 h 2799088"/>
                <a:gd name="connsiteX54" fmla="*/ 2502660 w 3658360"/>
                <a:gd name="connsiteY54" fmla="*/ 2799088 h 2799088"/>
                <a:gd name="connsiteX55" fmla="*/ 1080120 w 3658360"/>
                <a:gd name="connsiteY55" fmla="*/ 2281030 h 2799088"/>
                <a:gd name="connsiteX56" fmla="*/ 0 w 3658360"/>
                <a:gd name="connsiteY56" fmla="*/ 2281030 h 2799088"/>
                <a:gd name="connsiteX57" fmla="*/ 481584 w 3658360"/>
                <a:gd name="connsiteY57" fmla="*/ 832862 h 2799088"/>
                <a:gd name="connsiteX0" fmla="*/ 481584 w 3658360"/>
                <a:gd name="connsiteY0" fmla="*/ 832862 h 2799088"/>
                <a:gd name="connsiteX1" fmla="*/ 650369 w 3658360"/>
                <a:gd name="connsiteY1" fmla="*/ 817251 h 2799088"/>
                <a:gd name="connsiteX2" fmla="*/ 709424 w 3658360"/>
                <a:gd name="connsiteY2" fmla="*/ 771531 h 2799088"/>
                <a:gd name="connsiteX3" fmla="*/ 762764 w 3658360"/>
                <a:gd name="connsiteY3" fmla="*/ 800106 h 2799088"/>
                <a:gd name="connsiteX4" fmla="*/ 878969 w 3658360"/>
                <a:gd name="connsiteY4" fmla="*/ 790581 h 2799088"/>
                <a:gd name="connsiteX5" fmla="*/ 955169 w 3658360"/>
                <a:gd name="connsiteY5" fmla="*/ 811536 h 2799088"/>
                <a:gd name="connsiteX6" fmla="*/ 1044704 w 3658360"/>
                <a:gd name="connsiteY6" fmla="*/ 754386 h 2799088"/>
                <a:gd name="connsiteX7" fmla="*/ 1143764 w 3658360"/>
                <a:gd name="connsiteY7" fmla="*/ 786771 h 2799088"/>
                <a:gd name="connsiteX8" fmla="*/ 1210439 w 3658360"/>
                <a:gd name="connsiteY8" fmla="*/ 758196 h 2799088"/>
                <a:gd name="connsiteX9" fmla="*/ 1218059 w 3658360"/>
                <a:gd name="connsiteY9" fmla="*/ 632466 h 2799088"/>
                <a:gd name="connsiteX10" fmla="*/ 1330453 w 3658360"/>
                <a:gd name="connsiteY10" fmla="*/ 605796 h 2799088"/>
                <a:gd name="connsiteX11" fmla="*/ 1414273 w 3658360"/>
                <a:gd name="connsiteY11" fmla="*/ 601986 h 2799088"/>
                <a:gd name="connsiteX12" fmla="*/ 1530478 w 3658360"/>
                <a:gd name="connsiteY12" fmla="*/ 512451 h 2799088"/>
                <a:gd name="connsiteX13" fmla="*/ 1549528 w 3658360"/>
                <a:gd name="connsiteY13" fmla="*/ 415297 h 2799088"/>
                <a:gd name="connsiteX14" fmla="*/ 1614298 w 3658360"/>
                <a:gd name="connsiteY14" fmla="*/ 424822 h 2799088"/>
                <a:gd name="connsiteX15" fmla="*/ 1648588 w 3658360"/>
                <a:gd name="connsiteY15" fmla="*/ 457207 h 2799088"/>
                <a:gd name="connsiteX16" fmla="*/ 1696212 w 3658360"/>
                <a:gd name="connsiteY16" fmla="*/ 384817 h 2799088"/>
                <a:gd name="connsiteX17" fmla="*/ 1772412 w 3658360"/>
                <a:gd name="connsiteY17" fmla="*/ 346717 h 2799088"/>
                <a:gd name="connsiteX18" fmla="*/ 1770507 w 3658360"/>
                <a:gd name="connsiteY18" fmla="*/ 257182 h 2799088"/>
                <a:gd name="connsiteX19" fmla="*/ 1792224 w 3658360"/>
                <a:gd name="connsiteY19" fmla="*/ 134500 h 2799088"/>
                <a:gd name="connsiteX20" fmla="*/ 1890522 w 3658360"/>
                <a:gd name="connsiteY20" fmla="*/ 22867 h 2799088"/>
                <a:gd name="connsiteX21" fmla="*/ 2462021 w 3658360"/>
                <a:gd name="connsiteY21" fmla="*/ 30489 h 2799088"/>
                <a:gd name="connsiteX22" fmla="*/ 2519171 w 3658360"/>
                <a:gd name="connsiteY22" fmla="*/ 9 h 2799088"/>
                <a:gd name="connsiteX23" fmla="*/ 2648711 w 3658360"/>
                <a:gd name="connsiteY23" fmla="*/ 45730 h 2799088"/>
                <a:gd name="connsiteX24" fmla="*/ 2837306 w 3658360"/>
                <a:gd name="connsiteY24" fmla="*/ 62874 h 2799088"/>
                <a:gd name="connsiteX25" fmla="*/ 3122421 w 3658360"/>
                <a:gd name="connsiteY25" fmla="*/ 182889 h 2799088"/>
                <a:gd name="connsiteX26" fmla="*/ 3437381 w 3658360"/>
                <a:gd name="connsiteY26" fmla="*/ 434349 h 2799088"/>
                <a:gd name="connsiteX27" fmla="*/ 3538346 w 3658360"/>
                <a:gd name="connsiteY27" fmla="*/ 531504 h 2799088"/>
                <a:gd name="connsiteX28" fmla="*/ 3612640 w 3658360"/>
                <a:gd name="connsiteY28" fmla="*/ 731529 h 2799088"/>
                <a:gd name="connsiteX29" fmla="*/ 3616450 w 3658360"/>
                <a:gd name="connsiteY29" fmla="*/ 937269 h 2799088"/>
                <a:gd name="connsiteX30" fmla="*/ 3658360 w 3658360"/>
                <a:gd name="connsiteY30" fmla="*/ 1091574 h 2799088"/>
                <a:gd name="connsiteX31" fmla="*/ 3625975 w 3658360"/>
                <a:gd name="connsiteY31" fmla="*/ 1209684 h 2799088"/>
                <a:gd name="connsiteX32" fmla="*/ 3622165 w 3658360"/>
                <a:gd name="connsiteY32" fmla="*/ 1282074 h 2799088"/>
                <a:gd name="connsiteX33" fmla="*/ 3591685 w 3658360"/>
                <a:gd name="connsiteY33" fmla="*/ 1392564 h 2799088"/>
                <a:gd name="connsiteX34" fmla="*/ 3551680 w 3658360"/>
                <a:gd name="connsiteY34" fmla="*/ 1501149 h 2799088"/>
                <a:gd name="connsiteX35" fmla="*/ 3511675 w 3658360"/>
                <a:gd name="connsiteY35" fmla="*/ 1573539 h 2799088"/>
                <a:gd name="connsiteX36" fmla="*/ 3478913 w 3658360"/>
                <a:gd name="connsiteY36" fmla="*/ 1861191 h 2799088"/>
                <a:gd name="connsiteX37" fmla="*/ 3452620 w 3658360"/>
                <a:gd name="connsiteY37" fmla="*/ 1969779 h 2799088"/>
                <a:gd name="connsiteX38" fmla="*/ 3414520 w 3658360"/>
                <a:gd name="connsiteY38" fmla="*/ 2045979 h 2799088"/>
                <a:gd name="connsiteX39" fmla="*/ 3334510 w 3658360"/>
                <a:gd name="connsiteY39" fmla="*/ 2087889 h 2799088"/>
                <a:gd name="connsiteX40" fmla="*/ 3281170 w 3658360"/>
                <a:gd name="connsiteY40" fmla="*/ 2146944 h 2799088"/>
                <a:gd name="connsiteX41" fmla="*/ 3254500 w 3658360"/>
                <a:gd name="connsiteY41" fmla="*/ 2246004 h 2799088"/>
                <a:gd name="connsiteX42" fmla="*/ 3185920 w 3658360"/>
                <a:gd name="connsiteY42" fmla="*/ 2266959 h 2799088"/>
                <a:gd name="connsiteX43" fmla="*/ 3164965 w 3658360"/>
                <a:gd name="connsiteY43" fmla="*/ 2337444 h 2799088"/>
                <a:gd name="connsiteX44" fmla="*/ 3123055 w 3658360"/>
                <a:gd name="connsiteY44" fmla="*/ 2358399 h 2799088"/>
                <a:gd name="connsiteX45" fmla="*/ 3062095 w 3658360"/>
                <a:gd name="connsiteY45" fmla="*/ 2381259 h 2799088"/>
                <a:gd name="connsiteX46" fmla="*/ 3027805 w 3658360"/>
                <a:gd name="connsiteY46" fmla="*/ 2439044 h 2799088"/>
                <a:gd name="connsiteX47" fmla="*/ 2978275 w 3658360"/>
                <a:gd name="connsiteY47" fmla="*/ 2523499 h 2799088"/>
                <a:gd name="connsiteX48" fmla="*/ 3046220 w 3658360"/>
                <a:gd name="connsiteY48" fmla="*/ 2586364 h 2799088"/>
                <a:gd name="connsiteX49" fmla="*/ 2969880 w 3658360"/>
                <a:gd name="connsiteY49" fmla="*/ 2693666 h 2799088"/>
                <a:gd name="connsiteX50" fmla="*/ 2850640 w 3658360"/>
                <a:gd name="connsiteY50" fmla="*/ 2781308 h 2799088"/>
                <a:gd name="connsiteX51" fmla="*/ 2695700 w 3658360"/>
                <a:gd name="connsiteY51" fmla="*/ 2794008 h 2799088"/>
                <a:gd name="connsiteX52" fmla="*/ 2672840 w 3658360"/>
                <a:gd name="connsiteY52" fmla="*/ 2743208 h 2799088"/>
                <a:gd name="connsiteX53" fmla="*/ 2578860 w 3658360"/>
                <a:gd name="connsiteY53" fmla="*/ 2794008 h 2799088"/>
                <a:gd name="connsiteX54" fmla="*/ 2502660 w 3658360"/>
                <a:gd name="connsiteY54" fmla="*/ 2799088 h 2799088"/>
                <a:gd name="connsiteX55" fmla="*/ 1885440 w 3658360"/>
                <a:gd name="connsiteY55" fmla="*/ 2578108 h 2799088"/>
                <a:gd name="connsiteX56" fmla="*/ 1080120 w 3658360"/>
                <a:gd name="connsiteY56" fmla="*/ 2281030 h 2799088"/>
                <a:gd name="connsiteX57" fmla="*/ 0 w 3658360"/>
                <a:gd name="connsiteY57" fmla="*/ 2281030 h 2799088"/>
                <a:gd name="connsiteX58" fmla="*/ 481584 w 3658360"/>
                <a:gd name="connsiteY58" fmla="*/ 832862 h 2799088"/>
                <a:gd name="connsiteX0" fmla="*/ 481584 w 3658360"/>
                <a:gd name="connsiteY0" fmla="*/ 832862 h 2887988"/>
                <a:gd name="connsiteX1" fmla="*/ 650369 w 3658360"/>
                <a:gd name="connsiteY1" fmla="*/ 817251 h 2887988"/>
                <a:gd name="connsiteX2" fmla="*/ 709424 w 3658360"/>
                <a:gd name="connsiteY2" fmla="*/ 771531 h 2887988"/>
                <a:gd name="connsiteX3" fmla="*/ 762764 w 3658360"/>
                <a:gd name="connsiteY3" fmla="*/ 800106 h 2887988"/>
                <a:gd name="connsiteX4" fmla="*/ 878969 w 3658360"/>
                <a:gd name="connsiteY4" fmla="*/ 790581 h 2887988"/>
                <a:gd name="connsiteX5" fmla="*/ 955169 w 3658360"/>
                <a:gd name="connsiteY5" fmla="*/ 811536 h 2887988"/>
                <a:gd name="connsiteX6" fmla="*/ 1044704 w 3658360"/>
                <a:gd name="connsiteY6" fmla="*/ 754386 h 2887988"/>
                <a:gd name="connsiteX7" fmla="*/ 1143764 w 3658360"/>
                <a:gd name="connsiteY7" fmla="*/ 786771 h 2887988"/>
                <a:gd name="connsiteX8" fmla="*/ 1210439 w 3658360"/>
                <a:gd name="connsiteY8" fmla="*/ 758196 h 2887988"/>
                <a:gd name="connsiteX9" fmla="*/ 1218059 w 3658360"/>
                <a:gd name="connsiteY9" fmla="*/ 632466 h 2887988"/>
                <a:gd name="connsiteX10" fmla="*/ 1330453 w 3658360"/>
                <a:gd name="connsiteY10" fmla="*/ 605796 h 2887988"/>
                <a:gd name="connsiteX11" fmla="*/ 1414273 w 3658360"/>
                <a:gd name="connsiteY11" fmla="*/ 601986 h 2887988"/>
                <a:gd name="connsiteX12" fmla="*/ 1530478 w 3658360"/>
                <a:gd name="connsiteY12" fmla="*/ 512451 h 2887988"/>
                <a:gd name="connsiteX13" fmla="*/ 1549528 w 3658360"/>
                <a:gd name="connsiteY13" fmla="*/ 415297 h 2887988"/>
                <a:gd name="connsiteX14" fmla="*/ 1614298 w 3658360"/>
                <a:gd name="connsiteY14" fmla="*/ 424822 h 2887988"/>
                <a:gd name="connsiteX15" fmla="*/ 1648588 w 3658360"/>
                <a:gd name="connsiteY15" fmla="*/ 457207 h 2887988"/>
                <a:gd name="connsiteX16" fmla="*/ 1696212 w 3658360"/>
                <a:gd name="connsiteY16" fmla="*/ 384817 h 2887988"/>
                <a:gd name="connsiteX17" fmla="*/ 1772412 w 3658360"/>
                <a:gd name="connsiteY17" fmla="*/ 346717 h 2887988"/>
                <a:gd name="connsiteX18" fmla="*/ 1770507 w 3658360"/>
                <a:gd name="connsiteY18" fmla="*/ 257182 h 2887988"/>
                <a:gd name="connsiteX19" fmla="*/ 1792224 w 3658360"/>
                <a:gd name="connsiteY19" fmla="*/ 134500 h 2887988"/>
                <a:gd name="connsiteX20" fmla="*/ 1890522 w 3658360"/>
                <a:gd name="connsiteY20" fmla="*/ 22867 h 2887988"/>
                <a:gd name="connsiteX21" fmla="*/ 2462021 w 3658360"/>
                <a:gd name="connsiteY21" fmla="*/ 30489 h 2887988"/>
                <a:gd name="connsiteX22" fmla="*/ 2519171 w 3658360"/>
                <a:gd name="connsiteY22" fmla="*/ 9 h 2887988"/>
                <a:gd name="connsiteX23" fmla="*/ 2648711 w 3658360"/>
                <a:gd name="connsiteY23" fmla="*/ 45730 h 2887988"/>
                <a:gd name="connsiteX24" fmla="*/ 2837306 w 3658360"/>
                <a:gd name="connsiteY24" fmla="*/ 62874 h 2887988"/>
                <a:gd name="connsiteX25" fmla="*/ 3122421 w 3658360"/>
                <a:gd name="connsiteY25" fmla="*/ 182889 h 2887988"/>
                <a:gd name="connsiteX26" fmla="*/ 3437381 w 3658360"/>
                <a:gd name="connsiteY26" fmla="*/ 434349 h 2887988"/>
                <a:gd name="connsiteX27" fmla="*/ 3538346 w 3658360"/>
                <a:gd name="connsiteY27" fmla="*/ 531504 h 2887988"/>
                <a:gd name="connsiteX28" fmla="*/ 3612640 w 3658360"/>
                <a:gd name="connsiteY28" fmla="*/ 731529 h 2887988"/>
                <a:gd name="connsiteX29" fmla="*/ 3616450 w 3658360"/>
                <a:gd name="connsiteY29" fmla="*/ 937269 h 2887988"/>
                <a:gd name="connsiteX30" fmla="*/ 3658360 w 3658360"/>
                <a:gd name="connsiteY30" fmla="*/ 1091574 h 2887988"/>
                <a:gd name="connsiteX31" fmla="*/ 3625975 w 3658360"/>
                <a:gd name="connsiteY31" fmla="*/ 1209684 h 2887988"/>
                <a:gd name="connsiteX32" fmla="*/ 3622165 w 3658360"/>
                <a:gd name="connsiteY32" fmla="*/ 1282074 h 2887988"/>
                <a:gd name="connsiteX33" fmla="*/ 3591685 w 3658360"/>
                <a:gd name="connsiteY33" fmla="*/ 1392564 h 2887988"/>
                <a:gd name="connsiteX34" fmla="*/ 3551680 w 3658360"/>
                <a:gd name="connsiteY34" fmla="*/ 1501149 h 2887988"/>
                <a:gd name="connsiteX35" fmla="*/ 3511675 w 3658360"/>
                <a:gd name="connsiteY35" fmla="*/ 1573539 h 2887988"/>
                <a:gd name="connsiteX36" fmla="*/ 3478913 w 3658360"/>
                <a:gd name="connsiteY36" fmla="*/ 1861191 h 2887988"/>
                <a:gd name="connsiteX37" fmla="*/ 3452620 w 3658360"/>
                <a:gd name="connsiteY37" fmla="*/ 1969779 h 2887988"/>
                <a:gd name="connsiteX38" fmla="*/ 3414520 w 3658360"/>
                <a:gd name="connsiteY38" fmla="*/ 2045979 h 2887988"/>
                <a:gd name="connsiteX39" fmla="*/ 3334510 w 3658360"/>
                <a:gd name="connsiteY39" fmla="*/ 2087889 h 2887988"/>
                <a:gd name="connsiteX40" fmla="*/ 3281170 w 3658360"/>
                <a:gd name="connsiteY40" fmla="*/ 2146944 h 2887988"/>
                <a:gd name="connsiteX41" fmla="*/ 3254500 w 3658360"/>
                <a:gd name="connsiteY41" fmla="*/ 2246004 h 2887988"/>
                <a:gd name="connsiteX42" fmla="*/ 3185920 w 3658360"/>
                <a:gd name="connsiteY42" fmla="*/ 2266959 h 2887988"/>
                <a:gd name="connsiteX43" fmla="*/ 3164965 w 3658360"/>
                <a:gd name="connsiteY43" fmla="*/ 2337444 h 2887988"/>
                <a:gd name="connsiteX44" fmla="*/ 3123055 w 3658360"/>
                <a:gd name="connsiteY44" fmla="*/ 2358399 h 2887988"/>
                <a:gd name="connsiteX45" fmla="*/ 3062095 w 3658360"/>
                <a:gd name="connsiteY45" fmla="*/ 2381259 h 2887988"/>
                <a:gd name="connsiteX46" fmla="*/ 3027805 w 3658360"/>
                <a:gd name="connsiteY46" fmla="*/ 2439044 h 2887988"/>
                <a:gd name="connsiteX47" fmla="*/ 2978275 w 3658360"/>
                <a:gd name="connsiteY47" fmla="*/ 2523499 h 2887988"/>
                <a:gd name="connsiteX48" fmla="*/ 3046220 w 3658360"/>
                <a:gd name="connsiteY48" fmla="*/ 2586364 h 2887988"/>
                <a:gd name="connsiteX49" fmla="*/ 2969880 w 3658360"/>
                <a:gd name="connsiteY49" fmla="*/ 2693666 h 2887988"/>
                <a:gd name="connsiteX50" fmla="*/ 2850640 w 3658360"/>
                <a:gd name="connsiteY50" fmla="*/ 2781308 h 2887988"/>
                <a:gd name="connsiteX51" fmla="*/ 2695700 w 3658360"/>
                <a:gd name="connsiteY51" fmla="*/ 2794008 h 2887988"/>
                <a:gd name="connsiteX52" fmla="*/ 2672840 w 3658360"/>
                <a:gd name="connsiteY52" fmla="*/ 2743208 h 2887988"/>
                <a:gd name="connsiteX53" fmla="*/ 2578860 w 3658360"/>
                <a:gd name="connsiteY53" fmla="*/ 2794008 h 2887988"/>
                <a:gd name="connsiteX54" fmla="*/ 2502660 w 3658360"/>
                <a:gd name="connsiteY54" fmla="*/ 2799088 h 2887988"/>
                <a:gd name="connsiteX55" fmla="*/ 2429000 w 3658360"/>
                <a:gd name="connsiteY55" fmla="*/ 2887988 h 2887988"/>
                <a:gd name="connsiteX56" fmla="*/ 1080120 w 3658360"/>
                <a:gd name="connsiteY56" fmla="*/ 2281030 h 2887988"/>
                <a:gd name="connsiteX57" fmla="*/ 0 w 3658360"/>
                <a:gd name="connsiteY57" fmla="*/ 2281030 h 2887988"/>
                <a:gd name="connsiteX58" fmla="*/ 481584 w 3658360"/>
                <a:gd name="connsiteY58" fmla="*/ 832862 h 2887988"/>
                <a:gd name="connsiteX0" fmla="*/ 481584 w 3658360"/>
                <a:gd name="connsiteY0" fmla="*/ 832862 h 2887988"/>
                <a:gd name="connsiteX1" fmla="*/ 650369 w 3658360"/>
                <a:gd name="connsiteY1" fmla="*/ 817251 h 2887988"/>
                <a:gd name="connsiteX2" fmla="*/ 709424 w 3658360"/>
                <a:gd name="connsiteY2" fmla="*/ 771531 h 2887988"/>
                <a:gd name="connsiteX3" fmla="*/ 762764 w 3658360"/>
                <a:gd name="connsiteY3" fmla="*/ 800106 h 2887988"/>
                <a:gd name="connsiteX4" fmla="*/ 878969 w 3658360"/>
                <a:gd name="connsiteY4" fmla="*/ 790581 h 2887988"/>
                <a:gd name="connsiteX5" fmla="*/ 955169 w 3658360"/>
                <a:gd name="connsiteY5" fmla="*/ 811536 h 2887988"/>
                <a:gd name="connsiteX6" fmla="*/ 1044704 w 3658360"/>
                <a:gd name="connsiteY6" fmla="*/ 754386 h 2887988"/>
                <a:gd name="connsiteX7" fmla="*/ 1143764 w 3658360"/>
                <a:gd name="connsiteY7" fmla="*/ 786771 h 2887988"/>
                <a:gd name="connsiteX8" fmla="*/ 1210439 w 3658360"/>
                <a:gd name="connsiteY8" fmla="*/ 758196 h 2887988"/>
                <a:gd name="connsiteX9" fmla="*/ 1218059 w 3658360"/>
                <a:gd name="connsiteY9" fmla="*/ 632466 h 2887988"/>
                <a:gd name="connsiteX10" fmla="*/ 1330453 w 3658360"/>
                <a:gd name="connsiteY10" fmla="*/ 605796 h 2887988"/>
                <a:gd name="connsiteX11" fmla="*/ 1414273 w 3658360"/>
                <a:gd name="connsiteY11" fmla="*/ 601986 h 2887988"/>
                <a:gd name="connsiteX12" fmla="*/ 1530478 w 3658360"/>
                <a:gd name="connsiteY12" fmla="*/ 512451 h 2887988"/>
                <a:gd name="connsiteX13" fmla="*/ 1549528 w 3658360"/>
                <a:gd name="connsiteY13" fmla="*/ 415297 h 2887988"/>
                <a:gd name="connsiteX14" fmla="*/ 1614298 w 3658360"/>
                <a:gd name="connsiteY14" fmla="*/ 424822 h 2887988"/>
                <a:gd name="connsiteX15" fmla="*/ 1648588 w 3658360"/>
                <a:gd name="connsiteY15" fmla="*/ 457207 h 2887988"/>
                <a:gd name="connsiteX16" fmla="*/ 1696212 w 3658360"/>
                <a:gd name="connsiteY16" fmla="*/ 384817 h 2887988"/>
                <a:gd name="connsiteX17" fmla="*/ 1772412 w 3658360"/>
                <a:gd name="connsiteY17" fmla="*/ 346717 h 2887988"/>
                <a:gd name="connsiteX18" fmla="*/ 1770507 w 3658360"/>
                <a:gd name="connsiteY18" fmla="*/ 257182 h 2887988"/>
                <a:gd name="connsiteX19" fmla="*/ 1792224 w 3658360"/>
                <a:gd name="connsiteY19" fmla="*/ 134500 h 2887988"/>
                <a:gd name="connsiteX20" fmla="*/ 1890522 w 3658360"/>
                <a:gd name="connsiteY20" fmla="*/ 22867 h 2887988"/>
                <a:gd name="connsiteX21" fmla="*/ 2462021 w 3658360"/>
                <a:gd name="connsiteY21" fmla="*/ 30489 h 2887988"/>
                <a:gd name="connsiteX22" fmla="*/ 2519171 w 3658360"/>
                <a:gd name="connsiteY22" fmla="*/ 9 h 2887988"/>
                <a:gd name="connsiteX23" fmla="*/ 2648711 w 3658360"/>
                <a:gd name="connsiteY23" fmla="*/ 45730 h 2887988"/>
                <a:gd name="connsiteX24" fmla="*/ 2837306 w 3658360"/>
                <a:gd name="connsiteY24" fmla="*/ 62874 h 2887988"/>
                <a:gd name="connsiteX25" fmla="*/ 3122421 w 3658360"/>
                <a:gd name="connsiteY25" fmla="*/ 182889 h 2887988"/>
                <a:gd name="connsiteX26" fmla="*/ 3437381 w 3658360"/>
                <a:gd name="connsiteY26" fmla="*/ 434349 h 2887988"/>
                <a:gd name="connsiteX27" fmla="*/ 3538346 w 3658360"/>
                <a:gd name="connsiteY27" fmla="*/ 531504 h 2887988"/>
                <a:gd name="connsiteX28" fmla="*/ 3612640 w 3658360"/>
                <a:gd name="connsiteY28" fmla="*/ 731529 h 2887988"/>
                <a:gd name="connsiteX29" fmla="*/ 3616450 w 3658360"/>
                <a:gd name="connsiteY29" fmla="*/ 937269 h 2887988"/>
                <a:gd name="connsiteX30" fmla="*/ 3658360 w 3658360"/>
                <a:gd name="connsiteY30" fmla="*/ 1091574 h 2887988"/>
                <a:gd name="connsiteX31" fmla="*/ 3625975 w 3658360"/>
                <a:gd name="connsiteY31" fmla="*/ 1209684 h 2887988"/>
                <a:gd name="connsiteX32" fmla="*/ 3622165 w 3658360"/>
                <a:gd name="connsiteY32" fmla="*/ 1282074 h 2887988"/>
                <a:gd name="connsiteX33" fmla="*/ 3591685 w 3658360"/>
                <a:gd name="connsiteY33" fmla="*/ 1392564 h 2887988"/>
                <a:gd name="connsiteX34" fmla="*/ 3551680 w 3658360"/>
                <a:gd name="connsiteY34" fmla="*/ 1501149 h 2887988"/>
                <a:gd name="connsiteX35" fmla="*/ 3511675 w 3658360"/>
                <a:gd name="connsiteY35" fmla="*/ 1573539 h 2887988"/>
                <a:gd name="connsiteX36" fmla="*/ 3478913 w 3658360"/>
                <a:gd name="connsiteY36" fmla="*/ 1861191 h 2887988"/>
                <a:gd name="connsiteX37" fmla="*/ 3452620 w 3658360"/>
                <a:gd name="connsiteY37" fmla="*/ 1969779 h 2887988"/>
                <a:gd name="connsiteX38" fmla="*/ 3414520 w 3658360"/>
                <a:gd name="connsiteY38" fmla="*/ 2045979 h 2887988"/>
                <a:gd name="connsiteX39" fmla="*/ 3334510 w 3658360"/>
                <a:gd name="connsiteY39" fmla="*/ 2087889 h 2887988"/>
                <a:gd name="connsiteX40" fmla="*/ 3281170 w 3658360"/>
                <a:gd name="connsiteY40" fmla="*/ 2146944 h 2887988"/>
                <a:gd name="connsiteX41" fmla="*/ 3254500 w 3658360"/>
                <a:gd name="connsiteY41" fmla="*/ 2246004 h 2887988"/>
                <a:gd name="connsiteX42" fmla="*/ 3185920 w 3658360"/>
                <a:gd name="connsiteY42" fmla="*/ 2266959 h 2887988"/>
                <a:gd name="connsiteX43" fmla="*/ 3164965 w 3658360"/>
                <a:gd name="connsiteY43" fmla="*/ 2337444 h 2887988"/>
                <a:gd name="connsiteX44" fmla="*/ 3123055 w 3658360"/>
                <a:gd name="connsiteY44" fmla="*/ 2358399 h 2887988"/>
                <a:gd name="connsiteX45" fmla="*/ 3062095 w 3658360"/>
                <a:gd name="connsiteY45" fmla="*/ 2381259 h 2887988"/>
                <a:gd name="connsiteX46" fmla="*/ 3027805 w 3658360"/>
                <a:gd name="connsiteY46" fmla="*/ 2439044 h 2887988"/>
                <a:gd name="connsiteX47" fmla="*/ 2978275 w 3658360"/>
                <a:gd name="connsiteY47" fmla="*/ 2523499 h 2887988"/>
                <a:gd name="connsiteX48" fmla="*/ 3046220 w 3658360"/>
                <a:gd name="connsiteY48" fmla="*/ 2586364 h 2887988"/>
                <a:gd name="connsiteX49" fmla="*/ 2969880 w 3658360"/>
                <a:gd name="connsiteY49" fmla="*/ 2693666 h 2887988"/>
                <a:gd name="connsiteX50" fmla="*/ 2850640 w 3658360"/>
                <a:gd name="connsiteY50" fmla="*/ 2781308 h 2887988"/>
                <a:gd name="connsiteX51" fmla="*/ 2695700 w 3658360"/>
                <a:gd name="connsiteY51" fmla="*/ 2794008 h 2887988"/>
                <a:gd name="connsiteX52" fmla="*/ 2672840 w 3658360"/>
                <a:gd name="connsiteY52" fmla="*/ 2743208 h 2887988"/>
                <a:gd name="connsiteX53" fmla="*/ 2578860 w 3658360"/>
                <a:gd name="connsiteY53" fmla="*/ 2794008 h 2887988"/>
                <a:gd name="connsiteX54" fmla="*/ 2502660 w 3658360"/>
                <a:gd name="connsiteY54" fmla="*/ 2799088 h 2887988"/>
                <a:gd name="connsiteX55" fmla="*/ 2429000 w 3658360"/>
                <a:gd name="connsiteY55" fmla="*/ 2887988 h 2887988"/>
                <a:gd name="connsiteX56" fmla="*/ 1862580 w 3658360"/>
                <a:gd name="connsiteY56" fmla="*/ 2628908 h 2887988"/>
                <a:gd name="connsiteX57" fmla="*/ 1080120 w 3658360"/>
                <a:gd name="connsiteY57" fmla="*/ 2281030 h 2887988"/>
                <a:gd name="connsiteX58" fmla="*/ 0 w 3658360"/>
                <a:gd name="connsiteY58" fmla="*/ 2281030 h 2887988"/>
                <a:gd name="connsiteX59" fmla="*/ 481584 w 3658360"/>
                <a:gd name="connsiteY59" fmla="*/ 832862 h 2887988"/>
                <a:gd name="connsiteX0" fmla="*/ 481584 w 3658360"/>
                <a:gd name="connsiteY0" fmla="*/ 832862 h 2890528"/>
                <a:gd name="connsiteX1" fmla="*/ 650369 w 3658360"/>
                <a:gd name="connsiteY1" fmla="*/ 817251 h 2890528"/>
                <a:gd name="connsiteX2" fmla="*/ 709424 w 3658360"/>
                <a:gd name="connsiteY2" fmla="*/ 771531 h 2890528"/>
                <a:gd name="connsiteX3" fmla="*/ 762764 w 3658360"/>
                <a:gd name="connsiteY3" fmla="*/ 800106 h 2890528"/>
                <a:gd name="connsiteX4" fmla="*/ 878969 w 3658360"/>
                <a:gd name="connsiteY4" fmla="*/ 790581 h 2890528"/>
                <a:gd name="connsiteX5" fmla="*/ 955169 w 3658360"/>
                <a:gd name="connsiteY5" fmla="*/ 811536 h 2890528"/>
                <a:gd name="connsiteX6" fmla="*/ 1044704 w 3658360"/>
                <a:gd name="connsiteY6" fmla="*/ 754386 h 2890528"/>
                <a:gd name="connsiteX7" fmla="*/ 1143764 w 3658360"/>
                <a:gd name="connsiteY7" fmla="*/ 786771 h 2890528"/>
                <a:gd name="connsiteX8" fmla="*/ 1210439 w 3658360"/>
                <a:gd name="connsiteY8" fmla="*/ 758196 h 2890528"/>
                <a:gd name="connsiteX9" fmla="*/ 1218059 w 3658360"/>
                <a:gd name="connsiteY9" fmla="*/ 632466 h 2890528"/>
                <a:gd name="connsiteX10" fmla="*/ 1330453 w 3658360"/>
                <a:gd name="connsiteY10" fmla="*/ 605796 h 2890528"/>
                <a:gd name="connsiteX11" fmla="*/ 1414273 w 3658360"/>
                <a:gd name="connsiteY11" fmla="*/ 601986 h 2890528"/>
                <a:gd name="connsiteX12" fmla="*/ 1530478 w 3658360"/>
                <a:gd name="connsiteY12" fmla="*/ 512451 h 2890528"/>
                <a:gd name="connsiteX13" fmla="*/ 1549528 w 3658360"/>
                <a:gd name="connsiteY13" fmla="*/ 415297 h 2890528"/>
                <a:gd name="connsiteX14" fmla="*/ 1614298 w 3658360"/>
                <a:gd name="connsiteY14" fmla="*/ 424822 h 2890528"/>
                <a:gd name="connsiteX15" fmla="*/ 1648588 w 3658360"/>
                <a:gd name="connsiteY15" fmla="*/ 457207 h 2890528"/>
                <a:gd name="connsiteX16" fmla="*/ 1696212 w 3658360"/>
                <a:gd name="connsiteY16" fmla="*/ 384817 h 2890528"/>
                <a:gd name="connsiteX17" fmla="*/ 1772412 w 3658360"/>
                <a:gd name="connsiteY17" fmla="*/ 346717 h 2890528"/>
                <a:gd name="connsiteX18" fmla="*/ 1770507 w 3658360"/>
                <a:gd name="connsiteY18" fmla="*/ 257182 h 2890528"/>
                <a:gd name="connsiteX19" fmla="*/ 1792224 w 3658360"/>
                <a:gd name="connsiteY19" fmla="*/ 134500 h 2890528"/>
                <a:gd name="connsiteX20" fmla="*/ 1890522 w 3658360"/>
                <a:gd name="connsiteY20" fmla="*/ 22867 h 2890528"/>
                <a:gd name="connsiteX21" fmla="*/ 2462021 w 3658360"/>
                <a:gd name="connsiteY21" fmla="*/ 30489 h 2890528"/>
                <a:gd name="connsiteX22" fmla="*/ 2519171 w 3658360"/>
                <a:gd name="connsiteY22" fmla="*/ 9 h 2890528"/>
                <a:gd name="connsiteX23" fmla="*/ 2648711 w 3658360"/>
                <a:gd name="connsiteY23" fmla="*/ 45730 h 2890528"/>
                <a:gd name="connsiteX24" fmla="*/ 2837306 w 3658360"/>
                <a:gd name="connsiteY24" fmla="*/ 62874 h 2890528"/>
                <a:gd name="connsiteX25" fmla="*/ 3122421 w 3658360"/>
                <a:gd name="connsiteY25" fmla="*/ 182889 h 2890528"/>
                <a:gd name="connsiteX26" fmla="*/ 3437381 w 3658360"/>
                <a:gd name="connsiteY26" fmla="*/ 434349 h 2890528"/>
                <a:gd name="connsiteX27" fmla="*/ 3538346 w 3658360"/>
                <a:gd name="connsiteY27" fmla="*/ 531504 h 2890528"/>
                <a:gd name="connsiteX28" fmla="*/ 3612640 w 3658360"/>
                <a:gd name="connsiteY28" fmla="*/ 731529 h 2890528"/>
                <a:gd name="connsiteX29" fmla="*/ 3616450 w 3658360"/>
                <a:gd name="connsiteY29" fmla="*/ 937269 h 2890528"/>
                <a:gd name="connsiteX30" fmla="*/ 3658360 w 3658360"/>
                <a:gd name="connsiteY30" fmla="*/ 1091574 h 2890528"/>
                <a:gd name="connsiteX31" fmla="*/ 3625975 w 3658360"/>
                <a:gd name="connsiteY31" fmla="*/ 1209684 h 2890528"/>
                <a:gd name="connsiteX32" fmla="*/ 3622165 w 3658360"/>
                <a:gd name="connsiteY32" fmla="*/ 1282074 h 2890528"/>
                <a:gd name="connsiteX33" fmla="*/ 3591685 w 3658360"/>
                <a:gd name="connsiteY33" fmla="*/ 1392564 h 2890528"/>
                <a:gd name="connsiteX34" fmla="*/ 3551680 w 3658360"/>
                <a:gd name="connsiteY34" fmla="*/ 1501149 h 2890528"/>
                <a:gd name="connsiteX35" fmla="*/ 3511675 w 3658360"/>
                <a:gd name="connsiteY35" fmla="*/ 1573539 h 2890528"/>
                <a:gd name="connsiteX36" fmla="*/ 3478913 w 3658360"/>
                <a:gd name="connsiteY36" fmla="*/ 1861191 h 2890528"/>
                <a:gd name="connsiteX37" fmla="*/ 3452620 w 3658360"/>
                <a:gd name="connsiteY37" fmla="*/ 1969779 h 2890528"/>
                <a:gd name="connsiteX38" fmla="*/ 3414520 w 3658360"/>
                <a:gd name="connsiteY38" fmla="*/ 2045979 h 2890528"/>
                <a:gd name="connsiteX39" fmla="*/ 3334510 w 3658360"/>
                <a:gd name="connsiteY39" fmla="*/ 2087889 h 2890528"/>
                <a:gd name="connsiteX40" fmla="*/ 3281170 w 3658360"/>
                <a:gd name="connsiteY40" fmla="*/ 2146944 h 2890528"/>
                <a:gd name="connsiteX41" fmla="*/ 3254500 w 3658360"/>
                <a:gd name="connsiteY41" fmla="*/ 2246004 h 2890528"/>
                <a:gd name="connsiteX42" fmla="*/ 3185920 w 3658360"/>
                <a:gd name="connsiteY42" fmla="*/ 2266959 h 2890528"/>
                <a:gd name="connsiteX43" fmla="*/ 3164965 w 3658360"/>
                <a:gd name="connsiteY43" fmla="*/ 2337444 h 2890528"/>
                <a:gd name="connsiteX44" fmla="*/ 3123055 w 3658360"/>
                <a:gd name="connsiteY44" fmla="*/ 2358399 h 2890528"/>
                <a:gd name="connsiteX45" fmla="*/ 3062095 w 3658360"/>
                <a:gd name="connsiteY45" fmla="*/ 2381259 h 2890528"/>
                <a:gd name="connsiteX46" fmla="*/ 3027805 w 3658360"/>
                <a:gd name="connsiteY46" fmla="*/ 2439044 h 2890528"/>
                <a:gd name="connsiteX47" fmla="*/ 2978275 w 3658360"/>
                <a:gd name="connsiteY47" fmla="*/ 2523499 h 2890528"/>
                <a:gd name="connsiteX48" fmla="*/ 3046220 w 3658360"/>
                <a:gd name="connsiteY48" fmla="*/ 2586364 h 2890528"/>
                <a:gd name="connsiteX49" fmla="*/ 2969880 w 3658360"/>
                <a:gd name="connsiteY49" fmla="*/ 2693666 h 2890528"/>
                <a:gd name="connsiteX50" fmla="*/ 2850640 w 3658360"/>
                <a:gd name="connsiteY50" fmla="*/ 2781308 h 2890528"/>
                <a:gd name="connsiteX51" fmla="*/ 2695700 w 3658360"/>
                <a:gd name="connsiteY51" fmla="*/ 2794008 h 2890528"/>
                <a:gd name="connsiteX52" fmla="*/ 2672840 w 3658360"/>
                <a:gd name="connsiteY52" fmla="*/ 2743208 h 2890528"/>
                <a:gd name="connsiteX53" fmla="*/ 2578860 w 3658360"/>
                <a:gd name="connsiteY53" fmla="*/ 2794008 h 2890528"/>
                <a:gd name="connsiteX54" fmla="*/ 2502660 w 3658360"/>
                <a:gd name="connsiteY54" fmla="*/ 2799088 h 2890528"/>
                <a:gd name="connsiteX55" fmla="*/ 2429000 w 3658360"/>
                <a:gd name="connsiteY55" fmla="*/ 2887988 h 2890528"/>
                <a:gd name="connsiteX56" fmla="*/ 2309620 w 3658360"/>
                <a:gd name="connsiteY56" fmla="*/ 2890528 h 2890528"/>
                <a:gd name="connsiteX57" fmla="*/ 1080120 w 3658360"/>
                <a:gd name="connsiteY57" fmla="*/ 2281030 h 2890528"/>
                <a:gd name="connsiteX58" fmla="*/ 0 w 3658360"/>
                <a:gd name="connsiteY58" fmla="*/ 2281030 h 2890528"/>
                <a:gd name="connsiteX59" fmla="*/ 481584 w 3658360"/>
                <a:gd name="connsiteY59" fmla="*/ 832862 h 2890528"/>
                <a:gd name="connsiteX0" fmla="*/ 481584 w 3658360"/>
                <a:gd name="connsiteY0" fmla="*/ 832862 h 2890528"/>
                <a:gd name="connsiteX1" fmla="*/ 650369 w 3658360"/>
                <a:gd name="connsiteY1" fmla="*/ 817251 h 2890528"/>
                <a:gd name="connsiteX2" fmla="*/ 709424 w 3658360"/>
                <a:gd name="connsiteY2" fmla="*/ 771531 h 2890528"/>
                <a:gd name="connsiteX3" fmla="*/ 762764 w 3658360"/>
                <a:gd name="connsiteY3" fmla="*/ 800106 h 2890528"/>
                <a:gd name="connsiteX4" fmla="*/ 878969 w 3658360"/>
                <a:gd name="connsiteY4" fmla="*/ 790581 h 2890528"/>
                <a:gd name="connsiteX5" fmla="*/ 955169 w 3658360"/>
                <a:gd name="connsiteY5" fmla="*/ 811536 h 2890528"/>
                <a:gd name="connsiteX6" fmla="*/ 1044704 w 3658360"/>
                <a:gd name="connsiteY6" fmla="*/ 754386 h 2890528"/>
                <a:gd name="connsiteX7" fmla="*/ 1143764 w 3658360"/>
                <a:gd name="connsiteY7" fmla="*/ 786771 h 2890528"/>
                <a:gd name="connsiteX8" fmla="*/ 1210439 w 3658360"/>
                <a:gd name="connsiteY8" fmla="*/ 758196 h 2890528"/>
                <a:gd name="connsiteX9" fmla="*/ 1218059 w 3658360"/>
                <a:gd name="connsiteY9" fmla="*/ 632466 h 2890528"/>
                <a:gd name="connsiteX10" fmla="*/ 1330453 w 3658360"/>
                <a:gd name="connsiteY10" fmla="*/ 605796 h 2890528"/>
                <a:gd name="connsiteX11" fmla="*/ 1414273 w 3658360"/>
                <a:gd name="connsiteY11" fmla="*/ 601986 h 2890528"/>
                <a:gd name="connsiteX12" fmla="*/ 1530478 w 3658360"/>
                <a:gd name="connsiteY12" fmla="*/ 512451 h 2890528"/>
                <a:gd name="connsiteX13" fmla="*/ 1549528 w 3658360"/>
                <a:gd name="connsiteY13" fmla="*/ 415297 h 2890528"/>
                <a:gd name="connsiteX14" fmla="*/ 1614298 w 3658360"/>
                <a:gd name="connsiteY14" fmla="*/ 424822 h 2890528"/>
                <a:gd name="connsiteX15" fmla="*/ 1648588 w 3658360"/>
                <a:gd name="connsiteY15" fmla="*/ 457207 h 2890528"/>
                <a:gd name="connsiteX16" fmla="*/ 1696212 w 3658360"/>
                <a:gd name="connsiteY16" fmla="*/ 384817 h 2890528"/>
                <a:gd name="connsiteX17" fmla="*/ 1772412 w 3658360"/>
                <a:gd name="connsiteY17" fmla="*/ 346717 h 2890528"/>
                <a:gd name="connsiteX18" fmla="*/ 1770507 w 3658360"/>
                <a:gd name="connsiteY18" fmla="*/ 257182 h 2890528"/>
                <a:gd name="connsiteX19" fmla="*/ 1792224 w 3658360"/>
                <a:gd name="connsiteY19" fmla="*/ 134500 h 2890528"/>
                <a:gd name="connsiteX20" fmla="*/ 1890522 w 3658360"/>
                <a:gd name="connsiteY20" fmla="*/ 22867 h 2890528"/>
                <a:gd name="connsiteX21" fmla="*/ 2462021 w 3658360"/>
                <a:gd name="connsiteY21" fmla="*/ 30489 h 2890528"/>
                <a:gd name="connsiteX22" fmla="*/ 2519171 w 3658360"/>
                <a:gd name="connsiteY22" fmla="*/ 9 h 2890528"/>
                <a:gd name="connsiteX23" fmla="*/ 2648711 w 3658360"/>
                <a:gd name="connsiteY23" fmla="*/ 45730 h 2890528"/>
                <a:gd name="connsiteX24" fmla="*/ 2837306 w 3658360"/>
                <a:gd name="connsiteY24" fmla="*/ 62874 h 2890528"/>
                <a:gd name="connsiteX25" fmla="*/ 3122421 w 3658360"/>
                <a:gd name="connsiteY25" fmla="*/ 182889 h 2890528"/>
                <a:gd name="connsiteX26" fmla="*/ 3437381 w 3658360"/>
                <a:gd name="connsiteY26" fmla="*/ 434349 h 2890528"/>
                <a:gd name="connsiteX27" fmla="*/ 3538346 w 3658360"/>
                <a:gd name="connsiteY27" fmla="*/ 531504 h 2890528"/>
                <a:gd name="connsiteX28" fmla="*/ 3612640 w 3658360"/>
                <a:gd name="connsiteY28" fmla="*/ 731529 h 2890528"/>
                <a:gd name="connsiteX29" fmla="*/ 3616450 w 3658360"/>
                <a:gd name="connsiteY29" fmla="*/ 937269 h 2890528"/>
                <a:gd name="connsiteX30" fmla="*/ 3658360 w 3658360"/>
                <a:gd name="connsiteY30" fmla="*/ 1091574 h 2890528"/>
                <a:gd name="connsiteX31" fmla="*/ 3625975 w 3658360"/>
                <a:gd name="connsiteY31" fmla="*/ 1209684 h 2890528"/>
                <a:gd name="connsiteX32" fmla="*/ 3622165 w 3658360"/>
                <a:gd name="connsiteY32" fmla="*/ 1282074 h 2890528"/>
                <a:gd name="connsiteX33" fmla="*/ 3591685 w 3658360"/>
                <a:gd name="connsiteY33" fmla="*/ 1392564 h 2890528"/>
                <a:gd name="connsiteX34" fmla="*/ 3551680 w 3658360"/>
                <a:gd name="connsiteY34" fmla="*/ 1501149 h 2890528"/>
                <a:gd name="connsiteX35" fmla="*/ 3511675 w 3658360"/>
                <a:gd name="connsiteY35" fmla="*/ 1573539 h 2890528"/>
                <a:gd name="connsiteX36" fmla="*/ 3478913 w 3658360"/>
                <a:gd name="connsiteY36" fmla="*/ 1861191 h 2890528"/>
                <a:gd name="connsiteX37" fmla="*/ 3452620 w 3658360"/>
                <a:gd name="connsiteY37" fmla="*/ 1969779 h 2890528"/>
                <a:gd name="connsiteX38" fmla="*/ 3414520 w 3658360"/>
                <a:gd name="connsiteY38" fmla="*/ 2045979 h 2890528"/>
                <a:gd name="connsiteX39" fmla="*/ 3334510 w 3658360"/>
                <a:gd name="connsiteY39" fmla="*/ 2087889 h 2890528"/>
                <a:gd name="connsiteX40" fmla="*/ 3281170 w 3658360"/>
                <a:gd name="connsiteY40" fmla="*/ 2146944 h 2890528"/>
                <a:gd name="connsiteX41" fmla="*/ 3254500 w 3658360"/>
                <a:gd name="connsiteY41" fmla="*/ 2246004 h 2890528"/>
                <a:gd name="connsiteX42" fmla="*/ 3185920 w 3658360"/>
                <a:gd name="connsiteY42" fmla="*/ 2266959 h 2890528"/>
                <a:gd name="connsiteX43" fmla="*/ 3164965 w 3658360"/>
                <a:gd name="connsiteY43" fmla="*/ 2337444 h 2890528"/>
                <a:gd name="connsiteX44" fmla="*/ 3123055 w 3658360"/>
                <a:gd name="connsiteY44" fmla="*/ 2358399 h 2890528"/>
                <a:gd name="connsiteX45" fmla="*/ 3062095 w 3658360"/>
                <a:gd name="connsiteY45" fmla="*/ 2381259 h 2890528"/>
                <a:gd name="connsiteX46" fmla="*/ 3027805 w 3658360"/>
                <a:gd name="connsiteY46" fmla="*/ 2439044 h 2890528"/>
                <a:gd name="connsiteX47" fmla="*/ 2978275 w 3658360"/>
                <a:gd name="connsiteY47" fmla="*/ 2523499 h 2890528"/>
                <a:gd name="connsiteX48" fmla="*/ 3046220 w 3658360"/>
                <a:gd name="connsiteY48" fmla="*/ 2586364 h 2890528"/>
                <a:gd name="connsiteX49" fmla="*/ 2969880 w 3658360"/>
                <a:gd name="connsiteY49" fmla="*/ 2693666 h 2890528"/>
                <a:gd name="connsiteX50" fmla="*/ 2850640 w 3658360"/>
                <a:gd name="connsiteY50" fmla="*/ 2781308 h 2890528"/>
                <a:gd name="connsiteX51" fmla="*/ 2695700 w 3658360"/>
                <a:gd name="connsiteY51" fmla="*/ 2794008 h 2890528"/>
                <a:gd name="connsiteX52" fmla="*/ 2672840 w 3658360"/>
                <a:gd name="connsiteY52" fmla="*/ 2743208 h 2890528"/>
                <a:gd name="connsiteX53" fmla="*/ 2578860 w 3658360"/>
                <a:gd name="connsiteY53" fmla="*/ 2794008 h 2890528"/>
                <a:gd name="connsiteX54" fmla="*/ 2502660 w 3658360"/>
                <a:gd name="connsiteY54" fmla="*/ 2799088 h 2890528"/>
                <a:gd name="connsiteX55" fmla="*/ 2429000 w 3658360"/>
                <a:gd name="connsiteY55" fmla="*/ 2887988 h 2890528"/>
                <a:gd name="connsiteX56" fmla="*/ 2309620 w 3658360"/>
                <a:gd name="connsiteY56" fmla="*/ 2890528 h 2890528"/>
                <a:gd name="connsiteX57" fmla="*/ 1814320 w 3658360"/>
                <a:gd name="connsiteY57" fmla="*/ 2649228 h 2890528"/>
                <a:gd name="connsiteX58" fmla="*/ 1080120 w 3658360"/>
                <a:gd name="connsiteY58" fmla="*/ 2281030 h 2890528"/>
                <a:gd name="connsiteX59" fmla="*/ 0 w 3658360"/>
                <a:gd name="connsiteY59" fmla="*/ 2281030 h 2890528"/>
                <a:gd name="connsiteX60" fmla="*/ 481584 w 3658360"/>
                <a:gd name="connsiteY60" fmla="*/ 832862 h 2890528"/>
                <a:gd name="connsiteX0" fmla="*/ 481584 w 3658360"/>
                <a:gd name="connsiteY0" fmla="*/ 832862 h 2931168"/>
                <a:gd name="connsiteX1" fmla="*/ 650369 w 3658360"/>
                <a:gd name="connsiteY1" fmla="*/ 817251 h 2931168"/>
                <a:gd name="connsiteX2" fmla="*/ 709424 w 3658360"/>
                <a:gd name="connsiteY2" fmla="*/ 771531 h 2931168"/>
                <a:gd name="connsiteX3" fmla="*/ 762764 w 3658360"/>
                <a:gd name="connsiteY3" fmla="*/ 800106 h 2931168"/>
                <a:gd name="connsiteX4" fmla="*/ 878969 w 3658360"/>
                <a:gd name="connsiteY4" fmla="*/ 790581 h 2931168"/>
                <a:gd name="connsiteX5" fmla="*/ 955169 w 3658360"/>
                <a:gd name="connsiteY5" fmla="*/ 811536 h 2931168"/>
                <a:gd name="connsiteX6" fmla="*/ 1044704 w 3658360"/>
                <a:gd name="connsiteY6" fmla="*/ 754386 h 2931168"/>
                <a:gd name="connsiteX7" fmla="*/ 1143764 w 3658360"/>
                <a:gd name="connsiteY7" fmla="*/ 786771 h 2931168"/>
                <a:gd name="connsiteX8" fmla="*/ 1210439 w 3658360"/>
                <a:gd name="connsiteY8" fmla="*/ 758196 h 2931168"/>
                <a:gd name="connsiteX9" fmla="*/ 1218059 w 3658360"/>
                <a:gd name="connsiteY9" fmla="*/ 632466 h 2931168"/>
                <a:gd name="connsiteX10" fmla="*/ 1330453 w 3658360"/>
                <a:gd name="connsiteY10" fmla="*/ 605796 h 2931168"/>
                <a:gd name="connsiteX11" fmla="*/ 1414273 w 3658360"/>
                <a:gd name="connsiteY11" fmla="*/ 601986 h 2931168"/>
                <a:gd name="connsiteX12" fmla="*/ 1530478 w 3658360"/>
                <a:gd name="connsiteY12" fmla="*/ 512451 h 2931168"/>
                <a:gd name="connsiteX13" fmla="*/ 1549528 w 3658360"/>
                <a:gd name="connsiteY13" fmla="*/ 415297 h 2931168"/>
                <a:gd name="connsiteX14" fmla="*/ 1614298 w 3658360"/>
                <a:gd name="connsiteY14" fmla="*/ 424822 h 2931168"/>
                <a:gd name="connsiteX15" fmla="*/ 1648588 w 3658360"/>
                <a:gd name="connsiteY15" fmla="*/ 457207 h 2931168"/>
                <a:gd name="connsiteX16" fmla="*/ 1696212 w 3658360"/>
                <a:gd name="connsiteY16" fmla="*/ 384817 h 2931168"/>
                <a:gd name="connsiteX17" fmla="*/ 1772412 w 3658360"/>
                <a:gd name="connsiteY17" fmla="*/ 346717 h 2931168"/>
                <a:gd name="connsiteX18" fmla="*/ 1770507 w 3658360"/>
                <a:gd name="connsiteY18" fmla="*/ 257182 h 2931168"/>
                <a:gd name="connsiteX19" fmla="*/ 1792224 w 3658360"/>
                <a:gd name="connsiteY19" fmla="*/ 134500 h 2931168"/>
                <a:gd name="connsiteX20" fmla="*/ 1890522 w 3658360"/>
                <a:gd name="connsiteY20" fmla="*/ 22867 h 2931168"/>
                <a:gd name="connsiteX21" fmla="*/ 2462021 w 3658360"/>
                <a:gd name="connsiteY21" fmla="*/ 30489 h 2931168"/>
                <a:gd name="connsiteX22" fmla="*/ 2519171 w 3658360"/>
                <a:gd name="connsiteY22" fmla="*/ 9 h 2931168"/>
                <a:gd name="connsiteX23" fmla="*/ 2648711 w 3658360"/>
                <a:gd name="connsiteY23" fmla="*/ 45730 h 2931168"/>
                <a:gd name="connsiteX24" fmla="*/ 2837306 w 3658360"/>
                <a:gd name="connsiteY24" fmla="*/ 62874 h 2931168"/>
                <a:gd name="connsiteX25" fmla="*/ 3122421 w 3658360"/>
                <a:gd name="connsiteY25" fmla="*/ 182889 h 2931168"/>
                <a:gd name="connsiteX26" fmla="*/ 3437381 w 3658360"/>
                <a:gd name="connsiteY26" fmla="*/ 434349 h 2931168"/>
                <a:gd name="connsiteX27" fmla="*/ 3538346 w 3658360"/>
                <a:gd name="connsiteY27" fmla="*/ 531504 h 2931168"/>
                <a:gd name="connsiteX28" fmla="*/ 3612640 w 3658360"/>
                <a:gd name="connsiteY28" fmla="*/ 731529 h 2931168"/>
                <a:gd name="connsiteX29" fmla="*/ 3616450 w 3658360"/>
                <a:gd name="connsiteY29" fmla="*/ 937269 h 2931168"/>
                <a:gd name="connsiteX30" fmla="*/ 3658360 w 3658360"/>
                <a:gd name="connsiteY30" fmla="*/ 1091574 h 2931168"/>
                <a:gd name="connsiteX31" fmla="*/ 3625975 w 3658360"/>
                <a:gd name="connsiteY31" fmla="*/ 1209684 h 2931168"/>
                <a:gd name="connsiteX32" fmla="*/ 3622165 w 3658360"/>
                <a:gd name="connsiteY32" fmla="*/ 1282074 h 2931168"/>
                <a:gd name="connsiteX33" fmla="*/ 3591685 w 3658360"/>
                <a:gd name="connsiteY33" fmla="*/ 1392564 h 2931168"/>
                <a:gd name="connsiteX34" fmla="*/ 3551680 w 3658360"/>
                <a:gd name="connsiteY34" fmla="*/ 1501149 h 2931168"/>
                <a:gd name="connsiteX35" fmla="*/ 3511675 w 3658360"/>
                <a:gd name="connsiteY35" fmla="*/ 1573539 h 2931168"/>
                <a:gd name="connsiteX36" fmla="*/ 3478913 w 3658360"/>
                <a:gd name="connsiteY36" fmla="*/ 1861191 h 2931168"/>
                <a:gd name="connsiteX37" fmla="*/ 3452620 w 3658360"/>
                <a:gd name="connsiteY37" fmla="*/ 1969779 h 2931168"/>
                <a:gd name="connsiteX38" fmla="*/ 3414520 w 3658360"/>
                <a:gd name="connsiteY38" fmla="*/ 2045979 h 2931168"/>
                <a:gd name="connsiteX39" fmla="*/ 3334510 w 3658360"/>
                <a:gd name="connsiteY39" fmla="*/ 2087889 h 2931168"/>
                <a:gd name="connsiteX40" fmla="*/ 3281170 w 3658360"/>
                <a:gd name="connsiteY40" fmla="*/ 2146944 h 2931168"/>
                <a:gd name="connsiteX41" fmla="*/ 3254500 w 3658360"/>
                <a:gd name="connsiteY41" fmla="*/ 2246004 h 2931168"/>
                <a:gd name="connsiteX42" fmla="*/ 3185920 w 3658360"/>
                <a:gd name="connsiteY42" fmla="*/ 2266959 h 2931168"/>
                <a:gd name="connsiteX43" fmla="*/ 3164965 w 3658360"/>
                <a:gd name="connsiteY43" fmla="*/ 2337444 h 2931168"/>
                <a:gd name="connsiteX44" fmla="*/ 3123055 w 3658360"/>
                <a:gd name="connsiteY44" fmla="*/ 2358399 h 2931168"/>
                <a:gd name="connsiteX45" fmla="*/ 3062095 w 3658360"/>
                <a:gd name="connsiteY45" fmla="*/ 2381259 h 2931168"/>
                <a:gd name="connsiteX46" fmla="*/ 3027805 w 3658360"/>
                <a:gd name="connsiteY46" fmla="*/ 2439044 h 2931168"/>
                <a:gd name="connsiteX47" fmla="*/ 2978275 w 3658360"/>
                <a:gd name="connsiteY47" fmla="*/ 2523499 h 2931168"/>
                <a:gd name="connsiteX48" fmla="*/ 3046220 w 3658360"/>
                <a:gd name="connsiteY48" fmla="*/ 2586364 h 2931168"/>
                <a:gd name="connsiteX49" fmla="*/ 2969880 w 3658360"/>
                <a:gd name="connsiteY49" fmla="*/ 2693666 h 2931168"/>
                <a:gd name="connsiteX50" fmla="*/ 2850640 w 3658360"/>
                <a:gd name="connsiteY50" fmla="*/ 2781308 h 2931168"/>
                <a:gd name="connsiteX51" fmla="*/ 2695700 w 3658360"/>
                <a:gd name="connsiteY51" fmla="*/ 2794008 h 2931168"/>
                <a:gd name="connsiteX52" fmla="*/ 2672840 w 3658360"/>
                <a:gd name="connsiteY52" fmla="*/ 2743208 h 2931168"/>
                <a:gd name="connsiteX53" fmla="*/ 2578860 w 3658360"/>
                <a:gd name="connsiteY53" fmla="*/ 2794008 h 2931168"/>
                <a:gd name="connsiteX54" fmla="*/ 2502660 w 3658360"/>
                <a:gd name="connsiteY54" fmla="*/ 2799088 h 2931168"/>
                <a:gd name="connsiteX55" fmla="*/ 2429000 w 3658360"/>
                <a:gd name="connsiteY55" fmla="*/ 2887988 h 2931168"/>
                <a:gd name="connsiteX56" fmla="*/ 2309620 w 3658360"/>
                <a:gd name="connsiteY56" fmla="*/ 2890528 h 2931168"/>
                <a:gd name="connsiteX57" fmla="*/ 2225800 w 3658360"/>
                <a:gd name="connsiteY57" fmla="*/ 2931168 h 2931168"/>
                <a:gd name="connsiteX58" fmla="*/ 1080120 w 3658360"/>
                <a:gd name="connsiteY58" fmla="*/ 2281030 h 2931168"/>
                <a:gd name="connsiteX59" fmla="*/ 0 w 3658360"/>
                <a:gd name="connsiteY59" fmla="*/ 2281030 h 2931168"/>
                <a:gd name="connsiteX60" fmla="*/ 481584 w 3658360"/>
                <a:gd name="connsiteY60" fmla="*/ 832862 h 2931168"/>
                <a:gd name="connsiteX0" fmla="*/ 481584 w 3658360"/>
                <a:gd name="connsiteY0" fmla="*/ 832862 h 2931168"/>
                <a:gd name="connsiteX1" fmla="*/ 650369 w 3658360"/>
                <a:gd name="connsiteY1" fmla="*/ 817251 h 2931168"/>
                <a:gd name="connsiteX2" fmla="*/ 709424 w 3658360"/>
                <a:gd name="connsiteY2" fmla="*/ 771531 h 2931168"/>
                <a:gd name="connsiteX3" fmla="*/ 762764 w 3658360"/>
                <a:gd name="connsiteY3" fmla="*/ 800106 h 2931168"/>
                <a:gd name="connsiteX4" fmla="*/ 878969 w 3658360"/>
                <a:gd name="connsiteY4" fmla="*/ 790581 h 2931168"/>
                <a:gd name="connsiteX5" fmla="*/ 955169 w 3658360"/>
                <a:gd name="connsiteY5" fmla="*/ 811536 h 2931168"/>
                <a:gd name="connsiteX6" fmla="*/ 1044704 w 3658360"/>
                <a:gd name="connsiteY6" fmla="*/ 754386 h 2931168"/>
                <a:gd name="connsiteX7" fmla="*/ 1143764 w 3658360"/>
                <a:gd name="connsiteY7" fmla="*/ 786771 h 2931168"/>
                <a:gd name="connsiteX8" fmla="*/ 1210439 w 3658360"/>
                <a:gd name="connsiteY8" fmla="*/ 758196 h 2931168"/>
                <a:gd name="connsiteX9" fmla="*/ 1218059 w 3658360"/>
                <a:gd name="connsiteY9" fmla="*/ 632466 h 2931168"/>
                <a:gd name="connsiteX10" fmla="*/ 1330453 w 3658360"/>
                <a:gd name="connsiteY10" fmla="*/ 605796 h 2931168"/>
                <a:gd name="connsiteX11" fmla="*/ 1414273 w 3658360"/>
                <a:gd name="connsiteY11" fmla="*/ 601986 h 2931168"/>
                <a:gd name="connsiteX12" fmla="*/ 1530478 w 3658360"/>
                <a:gd name="connsiteY12" fmla="*/ 512451 h 2931168"/>
                <a:gd name="connsiteX13" fmla="*/ 1549528 w 3658360"/>
                <a:gd name="connsiteY13" fmla="*/ 415297 h 2931168"/>
                <a:gd name="connsiteX14" fmla="*/ 1614298 w 3658360"/>
                <a:gd name="connsiteY14" fmla="*/ 424822 h 2931168"/>
                <a:gd name="connsiteX15" fmla="*/ 1648588 w 3658360"/>
                <a:gd name="connsiteY15" fmla="*/ 457207 h 2931168"/>
                <a:gd name="connsiteX16" fmla="*/ 1696212 w 3658360"/>
                <a:gd name="connsiteY16" fmla="*/ 384817 h 2931168"/>
                <a:gd name="connsiteX17" fmla="*/ 1772412 w 3658360"/>
                <a:gd name="connsiteY17" fmla="*/ 346717 h 2931168"/>
                <a:gd name="connsiteX18" fmla="*/ 1770507 w 3658360"/>
                <a:gd name="connsiteY18" fmla="*/ 257182 h 2931168"/>
                <a:gd name="connsiteX19" fmla="*/ 1792224 w 3658360"/>
                <a:gd name="connsiteY19" fmla="*/ 134500 h 2931168"/>
                <a:gd name="connsiteX20" fmla="*/ 1890522 w 3658360"/>
                <a:gd name="connsiteY20" fmla="*/ 22867 h 2931168"/>
                <a:gd name="connsiteX21" fmla="*/ 2462021 w 3658360"/>
                <a:gd name="connsiteY21" fmla="*/ 30489 h 2931168"/>
                <a:gd name="connsiteX22" fmla="*/ 2519171 w 3658360"/>
                <a:gd name="connsiteY22" fmla="*/ 9 h 2931168"/>
                <a:gd name="connsiteX23" fmla="*/ 2648711 w 3658360"/>
                <a:gd name="connsiteY23" fmla="*/ 45730 h 2931168"/>
                <a:gd name="connsiteX24" fmla="*/ 2837306 w 3658360"/>
                <a:gd name="connsiteY24" fmla="*/ 62874 h 2931168"/>
                <a:gd name="connsiteX25" fmla="*/ 3122421 w 3658360"/>
                <a:gd name="connsiteY25" fmla="*/ 182889 h 2931168"/>
                <a:gd name="connsiteX26" fmla="*/ 3437381 w 3658360"/>
                <a:gd name="connsiteY26" fmla="*/ 434349 h 2931168"/>
                <a:gd name="connsiteX27" fmla="*/ 3538346 w 3658360"/>
                <a:gd name="connsiteY27" fmla="*/ 531504 h 2931168"/>
                <a:gd name="connsiteX28" fmla="*/ 3612640 w 3658360"/>
                <a:gd name="connsiteY28" fmla="*/ 731529 h 2931168"/>
                <a:gd name="connsiteX29" fmla="*/ 3616450 w 3658360"/>
                <a:gd name="connsiteY29" fmla="*/ 937269 h 2931168"/>
                <a:gd name="connsiteX30" fmla="*/ 3658360 w 3658360"/>
                <a:gd name="connsiteY30" fmla="*/ 1091574 h 2931168"/>
                <a:gd name="connsiteX31" fmla="*/ 3625975 w 3658360"/>
                <a:gd name="connsiteY31" fmla="*/ 1209684 h 2931168"/>
                <a:gd name="connsiteX32" fmla="*/ 3622165 w 3658360"/>
                <a:gd name="connsiteY32" fmla="*/ 1282074 h 2931168"/>
                <a:gd name="connsiteX33" fmla="*/ 3591685 w 3658360"/>
                <a:gd name="connsiteY33" fmla="*/ 1392564 h 2931168"/>
                <a:gd name="connsiteX34" fmla="*/ 3551680 w 3658360"/>
                <a:gd name="connsiteY34" fmla="*/ 1501149 h 2931168"/>
                <a:gd name="connsiteX35" fmla="*/ 3511675 w 3658360"/>
                <a:gd name="connsiteY35" fmla="*/ 1573539 h 2931168"/>
                <a:gd name="connsiteX36" fmla="*/ 3478913 w 3658360"/>
                <a:gd name="connsiteY36" fmla="*/ 1861191 h 2931168"/>
                <a:gd name="connsiteX37" fmla="*/ 3452620 w 3658360"/>
                <a:gd name="connsiteY37" fmla="*/ 1969779 h 2931168"/>
                <a:gd name="connsiteX38" fmla="*/ 3414520 w 3658360"/>
                <a:gd name="connsiteY38" fmla="*/ 2045979 h 2931168"/>
                <a:gd name="connsiteX39" fmla="*/ 3334510 w 3658360"/>
                <a:gd name="connsiteY39" fmla="*/ 2087889 h 2931168"/>
                <a:gd name="connsiteX40" fmla="*/ 3281170 w 3658360"/>
                <a:gd name="connsiteY40" fmla="*/ 2146944 h 2931168"/>
                <a:gd name="connsiteX41" fmla="*/ 3254500 w 3658360"/>
                <a:gd name="connsiteY41" fmla="*/ 2246004 h 2931168"/>
                <a:gd name="connsiteX42" fmla="*/ 3185920 w 3658360"/>
                <a:gd name="connsiteY42" fmla="*/ 2266959 h 2931168"/>
                <a:gd name="connsiteX43" fmla="*/ 3164965 w 3658360"/>
                <a:gd name="connsiteY43" fmla="*/ 2337444 h 2931168"/>
                <a:gd name="connsiteX44" fmla="*/ 3123055 w 3658360"/>
                <a:gd name="connsiteY44" fmla="*/ 2358399 h 2931168"/>
                <a:gd name="connsiteX45" fmla="*/ 3062095 w 3658360"/>
                <a:gd name="connsiteY45" fmla="*/ 2381259 h 2931168"/>
                <a:gd name="connsiteX46" fmla="*/ 3027805 w 3658360"/>
                <a:gd name="connsiteY46" fmla="*/ 2439044 h 2931168"/>
                <a:gd name="connsiteX47" fmla="*/ 2978275 w 3658360"/>
                <a:gd name="connsiteY47" fmla="*/ 2523499 h 2931168"/>
                <a:gd name="connsiteX48" fmla="*/ 3046220 w 3658360"/>
                <a:gd name="connsiteY48" fmla="*/ 2586364 h 2931168"/>
                <a:gd name="connsiteX49" fmla="*/ 2969880 w 3658360"/>
                <a:gd name="connsiteY49" fmla="*/ 2693666 h 2931168"/>
                <a:gd name="connsiteX50" fmla="*/ 2850640 w 3658360"/>
                <a:gd name="connsiteY50" fmla="*/ 2781308 h 2931168"/>
                <a:gd name="connsiteX51" fmla="*/ 2695700 w 3658360"/>
                <a:gd name="connsiteY51" fmla="*/ 2794008 h 2931168"/>
                <a:gd name="connsiteX52" fmla="*/ 2672840 w 3658360"/>
                <a:gd name="connsiteY52" fmla="*/ 2743208 h 2931168"/>
                <a:gd name="connsiteX53" fmla="*/ 2578860 w 3658360"/>
                <a:gd name="connsiteY53" fmla="*/ 2794008 h 2931168"/>
                <a:gd name="connsiteX54" fmla="*/ 2502660 w 3658360"/>
                <a:gd name="connsiteY54" fmla="*/ 2799088 h 2931168"/>
                <a:gd name="connsiteX55" fmla="*/ 2429000 w 3658360"/>
                <a:gd name="connsiteY55" fmla="*/ 2887988 h 2931168"/>
                <a:gd name="connsiteX56" fmla="*/ 2309620 w 3658360"/>
                <a:gd name="connsiteY56" fmla="*/ 2890528 h 2931168"/>
                <a:gd name="connsiteX57" fmla="*/ 2225800 w 3658360"/>
                <a:gd name="connsiteY57" fmla="*/ 2931168 h 2931168"/>
                <a:gd name="connsiteX58" fmla="*/ 1791460 w 3658360"/>
                <a:gd name="connsiteY58" fmla="*/ 2689868 h 2931168"/>
                <a:gd name="connsiteX59" fmla="*/ 1080120 w 3658360"/>
                <a:gd name="connsiteY59" fmla="*/ 2281030 h 2931168"/>
                <a:gd name="connsiteX60" fmla="*/ 0 w 3658360"/>
                <a:gd name="connsiteY60" fmla="*/ 2281030 h 2931168"/>
                <a:gd name="connsiteX61" fmla="*/ 481584 w 3658360"/>
                <a:gd name="connsiteY61" fmla="*/ 832862 h 2931168"/>
                <a:gd name="connsiteX0" fmla="*/ 481584 w 3658360"/>
                <a:gd name="connsiteY0" fmla="*/ 832862 h 2981968"/>
                <a:gd name="connsiteX1" fmla="*/ 650369 w 3658360"/>
                <a:gd name="connsiteY1" fmla="*/ 817251 h 2981968"/>
                <a:gd name="connsiteX2" fmla="*/ 709424 w 3658360"/>
                <a:gd name="connsiteY2" fmla="*/ 771531 h 2981968"/>
                <a:gd name="connsiteX3" fmla="*/ 762764 w 3658360"/>
                <a:gd name="connsiteY3" fmla="*/ 800106 h 2981968"/>
                <a:gd name="connsiteX4" fmla="*/ 878969 w 3658360"/>
                <a:gd name="connsiteY4" fmla="*/ 790581 h 2981968"/>
                <a:gd name="connsiteX5" fmla="*/ 955169 w 3658360"/>
                <a:gd name="connsiteY5" fmla="*/ 811536 h 2981968"/>
                <a:gd name="connsiteX6" fmla="*/ 1044704 w 3658360"/>
                <a:gd name="connsiteY6" fmla="*/ 754386 h 2981968"/>
                <a:gd name="connsiteX7" fmla="*/ 1143764 w 3658360"/>
                <a:gd name="connsiteY7" fmla="*/ 786771 h 2981968"/>
                <a:gd name="connsiteX8" fmla="*/ 1210439 w 3658360"/>
                <a:gd name="connsiteY8" fmla="*/ 758196 h 2981968"/>
                <a:gd name="connsiteX9" fmla="*/ 1218059 w 3658360"/>
                <a:gd name="connsiteY9" fmla="*/ 632466 h 2981968"/>
                <a:gd name="connsiteX10" fmla="*/ 1330453 w 3658360"/>
                <a:gd name="connsiteY10" fmla="*/ 605796 h 2981968"/>
                <a:gd name="connsiteX11" fmla="*/ 1414273 w 3658360"/>
                <a:gd name="connsiteY11" fmla="*/ 601986 h 2981968"/>
                <a:gd name="connsiteX12" fmla="*/ 1530478 w 3658360"/>
                <a:gd name="connsiteY12" fmla="*/ 512451 h 2981968"/>
                <a:gd name="connsiteX13" fmla="*/ 1549528 w 3658360"/>
                <a:gd name="connsiteY13" fmla="*/ 415297 h 2981968"/>
                <a:gd name="connsiteX14" fmla="*/ 1614298 w 3658360"/>
                <a:gd name="connsiteY14" fmla="*/ 424822 h 2981968"/>
                <a:gd name="connsiteX15" fmla="*/ 1648588 w 3658360"/>
                <a:gd name="connsiteY15" fmla="*/ 457207 h 2981968"/>
                <a:gd name="connsiteX16" fmla="*/ 1696212 w 3658360"/>
                <a:gd name="connsiteY16" fmla="*/ 384817 h 2981968"/>
                <a:gd name="connsiteX17" fmla="*/ 1772412 w 3658360"/>
                <a:gd name="connsiteY17" fmla="*/ 346717 h 2981968"/>
                <a:gd name="connsiteX18" fmla="*/ 1770507 w 3658360"/>
                <a:gd name="connsiteY18" fmla="*/ 257182 h 2981968"/>
                <a:gd name="connsiteX19" fmla="*/ 1792224 w 3658360"/>
                <a:gd name="connsiteY19" fmla="*/ 134500 h 2981968"/>
                <a:gd name="connsiteX20" fmla="*/ 1890522 w 3658360"/>
                <a:gd name="connsiteY20" fmla="*/ 22867 h 2981968"/>
                <a:gd name="connsiteX21" fmla="*/ 2462021 w 3658360"/>
                <a:gd name="connsiteY21" fmla="*/ 30489 h 2981968"/>
                <a:gd name="connsiteX22" fmla="*/ 2519171 w 3658360"/>
                <a:gd name="connsiteY22" fmla="*/ 9 h 2981968"/>
                <a:gd name="connsiteX23" fmla="*/ 2648711 w 3658360"/>
                <a:gd name="connsiteY23" fmla="*/ 45730 h 2981968"/>
                <a:gd name="connsiteX24" fmla="*/ 2837306 w 3658360"/>
                <a:gd name="connsiteY24" fmla="*/ 62874 h 2981968"/>
                <a:gd name="connsiteX25" fmla="*/ 3122421 w 3658360"/>
                <a:gd name="connsiteY25" fmla="*/ 182889 h 2981968"/>
                <a:gd name="connsiteX26" fmla="*/ 3437381 w 3658360"/>
                <a:gd name="connsiteY26" fmla="*/ 434349 h 2981968"/>
                <a:gd name="connsiteX27" fmla="*/ 3538346 w 3658360"/>
                <a:gd name="connsiteY27" fmla="*/ 531504 h 2981968"/>
                <a:gd name="connsiteX28" fmla="*/ 3612640 w 3658360"/>
                <a:gd name="connsiteY28" fmla="*/ 731529 h 2981968"/>
                <a:gd name="connsiteX29" fmla="*/ 3616450 w 3658360"/>
                <a:gd name="connsiteY29" fmla="*/ 937269 h 2981968"/>
                <a:gd name="connsiteX30" fmla="*/ 3658360 w 3658360"/>
                <a:gd name="connsiteY30" fmla="*/ 1091574 h 2981968"/>
                <a:gd name="connsiteX31" fmla="*/ 3625975 w 3658360"/>
                <a:gd name="connsiteY31" fmla="*/ 1209684 h 2981968"/>
                <a:gd name="connsiteX32" fmla="*/ 3622165 w 3658360"/>
                <a:gd name="connsiteY32" fmla="*/ 1282074 h 2981968"/>
                <a:gd name="connsiteX33" fmla="*/ 3591685 w 3658360"/>
                <a:gd name="connsiteY33" fmla="*/ 1392564 h 2981968"/>
                <a:gd name="connsiteX34" fmla="*/ 3551680 w 3658360"/>
                <a:gd name="connsiteY34" fmla="*/ 1501149 h 2981968"/>
                <a:gd name="connsiteX35" fmla="*/ 3511675 w 3658360"/>
                <a:gd name="connsiteY35" fmla="*/ 1573539 h 2981968"/>
                <a:gd name="connsiteX36" fmla="*/ 3478913 w 3658360"/>
                <a:gd name="connsiteY36" fmla="*/ 1861191 h 2981968"/>
                <a:gd name="connsiteX37" fmla="*/ 3452620 w 3658360"/>
                <a:gd name="connsiteY37" fmla="*/ 1969779 h 2981968"/>
                <a:gd name="connsiteX38" fmla="*/ 3414520 w 3658360"/>
                <a:gd name="connsiteY38" fmla="*/ 2045979 h 2981968"/>
                <a:gd name="connsiteX39" fmla="*/ 3334510 w 3658360"/>
                <a:gd name="connsiteY39" fmla="*/ 2087889 h 2981968"/>
                <a:gd name="connsiteX40" fmla="*/ 3281170 w 3658360"/>
                <a:gd name="connsiteY40" fmla="*/ 2146944 h 2981968"/>
                <a:gd name="connsiteX41" fmla="*/ 3254500 w 3658360"/>
                <a:gd name="connsiteY41" fmla="*/ 2246004 h 2981968"/>
                <a:gd name="connsiteX42" fmla="*/ 3185920 w 3658360"/>
                <a:gd name="connsiteY42" fmla="*/ 2266959 h 2981968"/>
                <a:gd name="connsiteX43" fmla="*/ 3164965 w 3658360"/>
                <a:gd name="connsiteY43" fmla="*/ 2337444 h 2981968"/>
                <a:gd name="connsiteX44" fmla="*/ 3123055 w 3658360"/>
                <a:gd name="connsiteY44" fmla="*/ 2358399 h 2981968"/>
                <a:gd name="connsiteX45" fmla="*/ 3062095 w 3658360"/>
                <a:gd name="connsiteY45" fmla="*/ 2381259 h 2981968"/>
                <a:gd name="connsiteX46" fmla="*/ 3027805 w 3658360"/>
                <a:gd name="connsiteY46" fmla="*/ 2439044 h 2981968"/>
                <a:gd name="connsiteX47" fmla="*/ 2978275 w 3658360"/>
                <a:gd name="connsiteY47" fmla="*/ 2523499 h 2981968"/>
                <a:gd name="connsiteX48" fmla="*/ 3046220 w 3658360"/>
                <a:gd name="connsiteY48" fmla="*/ 2586364 h 2981968"/>
                <a:gd name="connsiteX49" fmla="*/ 2969880 w 3658360"/>
                <a:gd name="connsiteY49" fmla="*/ 2693666 h 2981968"/>
                <a:gd name="connsiteX50" fmla="*/ 2850640 w 3658360"/>
                <a:gd name="connsiteY50" fmla="*/ 2781308 h 2981968"/>
                <a:gd name="connsiteX51" fmla="*/ 2695700 w 3658360"/>
                <a:gd name="connsiteY51" fmla="*/ 2794008 h 2981968"/>
                <a:gd name="connsiteX52" fmla="*/ 2672840 w 3658360"/>
                <a:gd name="connsiteY52" fmla="*/ 2743208 h 2981968"/>
                <a:gd name="connsiteX53" fmla="*/ 2578860 w 3658360"/>
                <a:gd name="connsiteY53" fmla="*/ 2794008 h 2981968"/>
                <a:gd name="connsiteX54" fmla="*/ 2502660 w 3658360"/>
                <a:gd name="connsiteY54" fmla="*/ 2799088 h 2981968"/>
                <a:gd name="connsiteX55" fmla="*/ 2429000 w 3658360"/>
                <a:gd name="connsiteY55" fmla="*/ 2887988 h 2981968"/>
                <a:gd name="connsiteX56" fmla="*/ 2309620 w 3658360"/>
                <a:gd name="connsiteY56" fmla="*/ 2890528 h 2981968"/>
                <a:gd name="connsiteX57" fmla="*/ 2225800 w 3658360"/>
                <a:gd name="connsiteY57" fmla="*/ 2931168 h 2981968"/>
                <a:gd name="connsiteX58" fmla="*/ 2314700 w 3658360"/>
                <a:gd name="connsiteY58" fmla="*/ 2981968 h 2981968"/>
                <a:gd name="connsiteX59" fmla="*/ 1080120 w 3658360"/>
                <a:gd name="connsiteY59" fmla="*/ 2281030 h 2981968"/>
                <a:gd name="connsiteX60" fmla="*/ 0 w 3658360"/>
                <a:gd name="connsiteY60" fmla="*/ 2281030 h 2981968"/>
                <a:gd name="connsiteX61" fmla="*/ 481584 w 3658360"/>
                <a:gd name="connsiteY61" fmla="*/ 832862 h 2981968"/>
                <a:gd name="connsiteX0" fmla="*/ 481584 w 3658360"/>
                <a:gd name="connsiteY0" fmla="*/ 832862 h 2981968"/>
                <a:gd name="connsiteX1" fmla="*/ 650369 w 3658360"/>
                <a:gd name="connsiteY1" fmla="*/ 817251 h 2981968"/>
                <a:gd name="connsiteX2" fmla="*/ 709424 w 3658360"/>
                <a:gd name="connsiteY2" fmla="*/ 771531 h 2981968"/>
                <a:gd name="connsiteX3" fmla="*/ 762764 w 3658360"/>
                <a:gd name="connsiteY3" fmla="*/ 800106 h 2981968"/>
                <a:gd name="connsiteX4" fmla="*/ 878969 w 3658360"/>
                <a:gd name="connsiteY4" fmla="*/ 790581 h 2981968"/>
                <a:gd name="connsiteX5" fmla="*/ 955169 w 3658360"/>
                <a:gd name="connsiteY5" fmla="*/ 811536 h 2981968"/>
                <a:gd name="connsiteX6" fmla="*/ 1044704 w 3658360"/>
                <a:gd name="connsiteY6" fmla="*/ 754386 h 2981968"/>
                <a:gd name="connsiteX7" fmla="*/ 1143764 w 3658360"/>
                <a:gd name="connsiteY7" fmla="*/ 786771 h 2981968"/>
                <a:gd name="connsiteX8" fmla="*/ 1210439 w 3658360"/>
                <a:gd name="connsiteY8" fmla="*/ 758196 h 2981968"/>
                <a:gd name="connsiteX9" fmla="*/ 1218059 w 3658360"/>
                <a:gd name="connsiteY9" fmla="*/ 632466 h 2981968"/>
                <a:gd name="connsiteX10" fmla="*/ 1330453 w 3658360"/>
                <a:gd name="connsiteY10" fmla="*/ 605796 h 2981968"/>
                <a:gd name="connsiteX11" fmla="*/ 1414273 w 3658360"/>
                <a:gd name="connsiteY11" fmla="*/ 601986 h 2981968"/>
                <a:gd name="connsiteX12" fmla="*/ 1530478 w 3658360"/>
                <a:gd name="connsiteY12" fmla="*/ 512451 h 2981968"/>
                <a:gd name="connsiteX13" fmla="*/ 1549528 w 3658360"/>
                <a:gd name="connsiteY13" fmla="*/ 415297 h 2981968"/>
                <a:gd name="connsiteX14" fmla="*/ 1614298 w 3658360"/>
                <a:gd name="connsiteY14" fmla="*/ 424822 h 2981968"/>
                <a:gd name="connsiteX15" fmla="*/ 1648588 w 3658360"/>
                <a:gd name="connsiteY15" fmla="*/ 457207 h 2981968"/>
                <a:gd name="connsiteX16" fmla="*/ 1696212 w 3658360"/>
                <a:gd name="connsiteY16" fmla="*/ 384817 h 2981968"/>
                <a:gd name="connsiteX17" fmla="*/ 1772412 w 3658360"/>
                <a:gd name="connsiteY17" fmla="*/ 346717 h 2981968"/>
                <a:gd name="connsiteX18" fmla="*/ 1770507 w 3658360"/>
                <a:gd name="connsiteY18" fmla="*/ 257182 h 2981968"/>
                <a:gd name="connsiteX19" fmla="*/ 1792224 w 3658360"/>
                <a:gd name="connsiteY19" fmla="*/ 134500 h 2981968"/>
                <a:gd name="connsiteX20" fmla="*/ 1890522 w 3658360"/>
                <a:gd name="connsiteY20" fmla="*/ 22867 h 2981968"/>
                <a:gd name="connsiteX21" fmla="*/ 2462021 w 3658360"/>
                <a:gd name="connsiteY21" fmla="*/ 30489 h 2981968"/>
                <a:gd name="connsiteX22" fmla="*/ 2519171 w 3658360"/>
                <a:gd name="connsiteY22" fmla="*/ 9 h 2981968"/>
                <a:gd name="connsiteX23" fmla="*/ 2648711 w 3658360"/>
                <a:gd name="connsiteY23" fmla="*/ 45730 h 2981968"/>
                <a:gd name="connsiteX24" fmla="*/ 2837306 w 3658360"/>
                <a:gd name="connsiteY24" fmla="*/ 62874 h 2981968"/>
                <a:gd name="connsiteX25" fmla="*/ 3122421 w 3658360"/>
                <a:gd name="connsiteY25" fmla="*/ 182889 h 2981968"/>
                <a:gd name="connsiteX26" fmla="*/ 3437381 w 3658360"/>
                <a:gd name="connsiteY26" fmla="*/ 434349 h 2981968"/>
                <a:gd name="connsiteX27" fmla="*/ 3538346 w 3658360"/>
                <a:gd name="connsiteY27" fmla="*/ 531504 h 2981968"/>
                <a:gd name="connsiteX28" fmla="*/ 3612640 w 3658360"/>
                <a:gd name="connsiteY28" fmla="*/ 731529 h 2981968"/>
                <a:gd name="connsiteX29" fmla="*/ 3616450 w 3658360"/>
                <a:gd name="connsiteY29" fmla="*/ 937269 h 2981968"/>
                <a:gd name="connsiteX30" fmla="*/ 3658360 w 3658360"/>
                <a:gd name="connsiteY30" fmla="*/ 1091574 h 2981968"/>
                <a:gd name="connsiteX31" fmla="*/ 3625975 w 3658360"/>
                <a:gd name="connsiteY31" fmla="*/ 1209684 h 2981968"/>
                <a:gd name="connsiteX32" fmla="*/ 3622165 w 3658360"/>
                <a:gd name="connsiteY32" fmla="*/ 1282074 h 2981968"/>
                <a:gd name="connsiteX33" fmla="*/ 3591685 w 3658360"/>
                <a:gd name="connsiteY33" fmla="*/ 1392564 h 2981968"/>
                <a:gd name="connsiteX34" fmla="*/ 3551680 w 3658360"/>
                <a:gd name="connsiteY34" fmla="*/ 1501149 h 2981968"/>
                <a:gd name="connsiteX35" fmla="*/ 3511675 w 3658360"/>
                <a:gd name="connsiteY35" fmla="*/ 1573539 h 2981968"/>
                <a:gd name="connsiteX36" fmla="*/ 3478913 w 3658360"/>
                <a:gd name="connsiteY36" fmla="*/ 1861191 h 2981968"/>
                <a:gd name="connsiteX37" fmla="*/ 3452620 w 3658360"/>
                <a:gd name="connsiteY37" fmla="*/ 1969779 h 2981968"/>
                <a:gd name="connsiteX38" fmla="*/ 3414520 w 3658360"/>
                <a:gd name="connsiteY38" fmla="*/ 2045979 h 2981968"/>
                <a:gd name="connsiteX39" fmla="*/ 3334510 w 3658360"/>
                <a:gd name="connsiteY39" fmla="*/ 2087889 h 2981968"/>
                <a:gd name="connsiteX40" fmla="*/ 3281170 w 3658360"/>
                <a:gd name="connsiteY40" fmla="*/ 2146944 h 2981968"/>
                <a:gd name="connsiteX41" fmla="*/ 3254500 w 3658360"/>
                <a:gd name="connsiteY41" fmla="*/ 2246004 h 2981968"/>
                <a:gd name="connsiteX42" fmla="*/ 3185920 w 3658360"/>
                <a:gd name="connsiteY42" fmla="*/ 2266959 h 2981968"/>
                <a:gd name="connsiteX43" fmla="*/ 3164965 w 3658360"/>
                <a:gd name="connsiteY43" fmla="*/ 2337444 h 2981968"/>
                <a:gd name="connsiteX44" fmla="*/ 3123055 w 3658360"/>
                <a:gd name="connsiteY44" fmla="*/ 2358399 h 2981968"/>
                <a:gd name="connsiteX45" fmla="*/ 3062095 w 3658360"/>
                <a:gd name="connsiteY45" fmla="*/ 2381259 h 2981968"/>
                <a:gd name="connsiteX46" fmla="*/ 3027805 w 3658360"/>
                <a:gd name="connsiteY46" fmla="*/ 2439044 h 2981968"/>
                <a:gd name="connsiteX47" fmla="*/ 2978275 w 3658360"/>
                <a:gd name="connsiteY47" fmla="*/ 2523499 h 2981968"/>
                <a:gd name="connsiteX48" fmla="*/ 3046220 w 3658360"/>
                <a:gd name="connsiteY48" fmla="*/ 2586364 h 2981968"/>
                <a:gd name="connsiteX49" fmla="*/ 2969880 w 3658360"/>
                <a:gd name="connsiteY49" fmla="*/ 2693666 h 2981968"/>
                <a:gd name="connsiteX50" fmla="*/ 2850640 w 3658360"/>
                <a:gd name="connsiteY50" fmla="*/ 2781308 h 2981968"/>
                <a:gd name="connsiteX51" fmla="*/ 2695700 w 3658360"/>
                <a:gd name="connsiteY51" fmla="*/ 2794008 h 2981968"/>
                <a:gd name="connsiteX52" fmla="*/ 2672840 w 3658360"/>
                <a:gd name="connsiteY52" fmla="*/ 2743208 h 2981968"/>
                <a:gd name="connsiteX53" fmla="*/ 2578860 w 3658360"/>
                <a:gd name="connsiteY53" fmla="*/ 2794008 h 2981968"/>
                <a:gd name="connsiteX54" fmla="*/ 2502660 w 3658360"/>
                <a:gd name="connsiteY54" fmla="*/ 2799088 h 2981968"/>
                <a:gd name="connsiteX55" fmla="*/ 2429000 w 3658360"/>
                <a:gd name="connsiteY55" fmla="*/ 2887988 h 2981968"/>
                <a:gd name="connsiteX56" fmla="*/ 2309620 w 3658360"/>
                <a:gd name="connsiteY56" fmla="*/ 2890528 h 2981968"/>
                <a:gd name="connsiteX57" fmla="*/ 2225800 w 3658360"/>
                <a:gd name="connsiteY57" fmla="*/ 2931168 h 2981968"/>
                <a:gd name="connsiteX58" fmla="*/ 2314700 w 3658360"/>
                <a:gd name="connsiteY58" fmla="*/ 2981968 h 2981968"/>
                <a:gd name="connsiteX59" fmla="*/ 2378060 w 3658360"/>
                <a:gd name="connsiteY59" fmla="*/ 2941430 h 2981968"/>
                <a:gd name="connsiteX60" fmla="*/ 0 w 3658360"/>
                <a:gd name="connsiteY60" fmla="*/ 2281030 h 2981968"/>
                <a:gd name="connsiteX61" fmla="*/ 481584 w 3658360"/>
                <a:gd name="connsiteY61" fmla="*/ 832862 h 2981968"/>
                <a:gd name="connsiteX0" fmla="*/ 481584 w 3658360"/>
                <a:gd name="connsiteY0" fmla="*/ 832862 h 2981968"/>
                <a:gd name="connsiteX1" fmla="*/ 650369 w 3658360"/>
                <a:gd name="connsiteY1" fmla="*/ 817251 h 2981968"/>
                <a:gd name="connsiteX2" fmla="*/ 709424 w 3658360"/>
                <a:gd name="connsiteY2" fmla="*/ 771531 h 2981968"/>
                <a:gd name="connsiteX3" fmla="*/ 762764 w 3658360"/>
                <a:gd name="connsiteY3" fmla="*/ 800106 h 2981968"/>
                <a:gd name="connsiteX4" fmla="*/ 878969 w 3658360"/>
                <a:gd name="connsiteY4" fmla="*/ 790581 h 2981968"/>
                <a:gd name="connsiteX5" fmla="*/ 955169 w 3658360"/>
                <a:gd name="connsiteY5" fmla="*/ 811536 h 2981968"/>
                <a:gd name="connsiteX6" fmla="*/ 1044704 w 3658360"/>
                <a:gd name="connsiteY6" fmla="*/ 754386 h 2981968"/>
                <a:gd name="connsiteX7" fmla="*/ 1143764 w 3658360"/>
                <a:gd name="connsiteY7" fmla="*/ 786771 h 2981968"/>
                <a:gd name="connsiteX8" fmla="*/ 1210439 w 3658360"/>
                <a:gd name="connsiteY8" fmla="*/ 758196 h 2981968"/>
                <a:gd name="connsiteX9" fmla="*/ 1218059 w 3658360"/>
                <a:gd name="connsiteY9" fmla="*/ 632466 h 2981968"/>
                <a:gd name="connsiteX10" fmla="*/ 1330453 w 3658360"/>
                <a:gd name="connsiteY10" fmla="*/ 605796 h 2981968"/>
                <a:gd name="connsiteX11" fmla="*/ 1414273 w 3658360"/>
                <a:gd name="connsiteY11" fmla="*/ 601986 h 2981968"/>
                <a:gd name="connsiteX12" fmla="*/ 1530478 w 3658360"/>
                <a:gd name="connsiteY12" fmla="*/ 512451 h 2981968"/>
                <a:gd name="connsiteX13" fmla="*/ 1549528 w 3658360"/>
                <a:gd name="connsiteY13" fmla="*/ 415297 h 2981968"/>
                <a:gd name="connsiteX14" fmla="*/ 1614298 w 3658360"/>
                <a:gd name="connsiteY14" fmla="*/ 424822 h 2981968"/>
                <a:gd name="connsiteX15" fmla="*/ 1648588 w 3658360"/>
                <a:gd name="connsiteY15" fmla="*/ 457207 h 2981968"/>
                <a:gd name="connsiteX16" fmla="*/ 1696212 w 3658360"/>
                <a:gd name="connsiteY16" fmla="*/ 384817 h 2981968"/>
                <a:gd name="connsiteX17" fmla="*/ 1772412 w 3658360"/>
                <a:gd name="connsiteY17" fmla="*/ 346717 h 2981968"/>
                <a:gd name="connsiteX18" fmla="*/ 1770507 w 3658360"/>
                <a:gd name="connsiteY18" fmla="*/ 257182 h 2981968"/>
                <a:gd name="connsiteX19" fmla="*/ 1792224 w 3658360"/>
                <a:gd name="connsiteY19" fmla="*/ 134500 h 2981968"/>
                <a:gd name="connsiteX20" fmla="*/ 1890522 w 3658360"/>
                <a:gd name="connsiteY20" fmla="*/ 22867 h 2981968"/>
                <a:gd name="connsiteX21" fmla="*/ 2462021 w 3658360"/>
                <a:gd name="connsiteY21" fmla="*/ 30489 h 2981968"/>
                <a:gd name="connsiteX22" fmla="*/ 2519171 w 3658360"/>
                <a:gd name="connsiteY22" fmla="*/ 9 h 2981968"/>
                <a:gd name="connsiteX23" fmla="*/ 2648711 w 3658360"/>
                <a:gd name="connsiteY23" fmla="*/ 45730 h 2981968"/>
                <a:gd name="connsiteX24" fmla="*/ 2837306 w 3658360"/>
                <a:gd name="connsiteY24" fmla="*/ 62874 h 2981968"/>
                <a:gd name="connsiteX25" fmla="*/ 3122421 w 3658360"/>
                <a:gd name="connsiteY25" fmla="*/ 182889 h 2981968"/>
                <a:gd name="connsiteX26" fmla="*/ 3437381 w 3658360"/>
                <a:gd name="connsiteY26" fmla="*/ 434349 h 2981968"/>
                <a:gd name="connsiteX27" fmla="*/ 3538346 w 3658360"/>
                <a:gd name="connsiteY27" fmla="*/ 531504 h 2981968"/>
                <a:gd name="connsiteX28" fmla="*/ 3612640 w 3658360"/>
                <a:gd name="connsiteY28" fmla="*/ 731529 h 2981968"/>
                <a:gd name="connsiteX29" fmla="*/ 3616450 w 3658360"/>
                <a:gd name="connsiteY29" fmla="*/ 937269 h 2981968"/>
                <a:gd name="connsiteX30" fmla="*/ 3658360 w 3658360"/>
                <a:gd name="connsiteY30" fmla="*/ 1091574 h 2981968"/>
                <a:gd name="connsiteX31" fmla="*/ 3625975 w 3658360"/>
                <a:gd name="connsiteY31" fmla="*/ 1209684 h 2981968"/>
                <a:gd name="connsiteX32" fmla="*/ 3622165 w 3658360"/>
                <a:gd name="connsiteY32" fmla="*/ 1282074 h 2981968"/>
                <a:gd name="connsiteX33" fmla="*/ 3591685 w 3658360"/>
                <a:gd name="connsiteY33" fmla="*/ 1392564 h 2981968"/>
                <a:gd name="connsiteX34" fmla="*/ 3551680 w 3658360"/>
                <a:gd name="connsiteY34" fmla="*/ 1501149 h 2981968"/>
                <a:gd name="connsiteX35" fmla="*/ 3511675 w 3658360"/>
                <a:gd name="connsiteY35" fmla="*/ 1573539 h 2981968"/>
                <a:gd name="connsiteX36" fmla="*/ 3478913 w 3658360"/>
                <a:gd name="connsiteY36" fmla="*/ 1861191 h 2981968"/>
                <a:gd name="connsiteX37" fmla="*/ 3452620 w 3658360"/>
                <a:gd name="connsiteY37" fmla="*/ 1969779 h 2981968"/>
                <a:gd name="connsiteX38" fmla="*/ 3414520 w 3658360"/>
                <a:gd name="connsiteY38" fmla="*/ 2045979 h 2981968"/>
                <a:gd name="connsiteX39" fmla="*/ 3334510 w 3658360"/>
                <a:gd name="connsiteY39" fmla="*/ 2087889 h 2981968"/>
                <a:gd name="connsiteX40" fmla="*/ 3281170 w 3658360"/>
                <a:gd name="connsiteY40" fmla="*/ 2146944 h 2981968"/>
                <a:gd name="connsiteX41" fmla="*/ 3254500 w 3658360"/>
                <a:gd name="connsiteY41" fmla="*/ 2246004 h 2981968"/>
                <a:gd name="connsiteX42" fmla="*/ 3185920 w 3658360"/>
                <a:gd name="connsiteY42" fmla="*/ 2266959 h 2981968"/>
                <a:gd name="connsiteX43" fmla="*/ 3164965 w 3658360"/>
                <a:gd name="connsiteY43" fmla="*/ 2337444 h 2981968"/>
                <a:gd name="connsiteX44" fmla="*/ 3123055 w 3658360"/>
                <a:gd name="connsiteY44" fmla="*/ 2358399 h 2981968"/>
                <a:gd name="connsiteX45" fmla="*/ 3062095 w 3658360"/>
                <a:gd name="connsiteY45" fmla="*/ 2381259 h 2981968"/>
                <a:gd name="connsiteX46" fmla="*/ 3027805 w 3658360"/>
                <a:gd name="connsiteY46" fmla="*/ 2439044 h 2981968"/>
                <a:gd name="connsiteX47" fmla="*/ 2978275 w 3658360"/>
                <a:gd name="connsiteY47" fmla="*/ 2523499 h 2981968"/>
                <a:gd name="connsiteX48" fmla="*/ 3046220 w 3658360"/>
                <a:gd name="connsiteY48" fmla="*/ 2586364 h 2981968"/>
                <a:gd name="connsiteX49" fmla="*/ 2969880 w 3658360"/>
                <a:gd name="connsiteY49" fmla="*/ 2693666 h 2981968"/>
                <a:gd name="connsiteX50" fmla="*/ 2850640 w 3658360"/>
                <a:gd name="connsiteY50" fmla="*/ 2781308 h 2981968"/>
                <a:gd name="connsiteX51" fmla="*/ 2695700 w 3658360"/>
                <a:gd name="connsiteY51" fmla="*/ 2794008 h 2981968"/>
                <a:gd name="connsiteX52" fmla="*/ 2672840 w 3658360"/>
                <a:gd name="connsiteY52" fmla="*/ 2743208 h 2981968"/>
                <a:gd name="connsiteX53" fmla="*/ 2578860 w 3658360"/>
                <a:gd name="connsiteY53" fmla="*/ 2794008 h 2981968"/>
                <a:gd name="connsiteX54" fmla="*/ 2502660 w 3658360"/>
                <a:gd name="connsiteY54" fmla="*/ 2799088 h 2981968"/>
                <a:gd name="connsiteX55" fmla="*/ 2429000 w 3658360"/>
                <a:gd name="connsiteY55" fmla="*/ 2887988 h 2981968"/>
                <a:gd name="connsiteX56" fmla="*/ 2309620 w 3658360"/>
                <a:gd name="connsiteY56" fmla="*/ 2890528 h 2981968"/>
                <a:gd name="connsiteX57" fmla="*/ 2225800 w 3658360"/>
                <a:gd name="connsiteY57" fmla="*/ 2931168 h 2981968"/>
                <a:gd name="connsiteX58" fmla="*/ 2314700 w 3658360"/>
                <a:gd name="connsiteY58" fmla="*/ 2981968 h 2981968"/>
                <a:gd name="connsiteX59" fmla="*/ 2378060 w 3658360"/>
                <a:gd name="connsiteY59" fmla="*/ 2941430 h 2981968"/>
                <a:gd name="connsiteX60" fmla="*/ 1997200 w 3658360"/>
                <a:gd name="connsiteY60" fmla="*/ 2839728 h 2981968"/>
                <a:gd name="connsiteX61" fmla="*/ 0 w 3658360"/>
                <a:gd name="connsiteY61" fmla="*/ 2281030 h 2981968"/>
                <a:gd name="connsiteX62" fmla="*/ 481584 w 3658360"/>
                <a:gd name="connsiteY62" fmla="*/ 832862 h 2981968"/>
                <a:gd name="connsiteX0" fmla="*/ 481584 w 3658360"/>
                <a:gd name="connsiteY0" fmla="*/ 832862 h 2981968"/>
                <a:gd name="connsiteX1" fmla="*/ 650369 w 3658360"/>
                <a:gd name="connsiteY1" fmla="*/ 817251 h 2981968"/>
                <a:gd name="connsiteX2" fmla="*/ 709424 w 3658360"/>
                <a:gd name="connsiteY2" fmla="*/ 771531 h 2981968"/>
                <a:gd name="connsiteX3" fmla="*/ 762764 w 3658360"/>
                <a:gd name="connsiteY3" fmla="*/ 800106 h 2981968"/>
                <a:gd name="connsiteX4" fmla="*/ 878969 w 3658360"/>
                <a:gd name="connsiteY4" fmla="*/ 790581 h 2981968"/>
                <a:gd name="connsiteX5" fmla="*/ 955169 w 3658360"/>
                <a:gd name="connsiteY5" fmla="*/ 811536 h 2981968"/>
                <a:gd name="connsiteX6" fmla="*/ 1044704 w 3658360"/>
                <a:gd name="connsiteY6" fmla="*/ 754386 h 2981968"/>
                <a:gd name="connsiteX7" fmla="*/ 1143764 w 3658360"/>
                <a:gd name="connsiteY7" fmla="*/ 786771 h 2981968"/>
                <a:gd name="connsiteX8" fmla="*/ 1210439 w 3658360"/>
                <a:gd name="connsiteY8" fmla="*/ 758196 h 2981968"/>
                <a:gd name="connsiteX9" fmla="*/ 1218059 w 3658360"/>
                <a:gd name="connsiteY9" fmla="*/ 632466 h 2981968"/>
                <a:gd name="connsiteX10" fmla="*/ 1330453 w 3658360"/>
                <a:gd name="connsiteY10" fmla="*/ 605796 h 2981968"/>
                <a:gd name="connsiteX11" fmla="*/ 1414273 w 3658360"/>
                <a:gd name="connsiteY11" fmla="*/ 601986 h 2981968"/>
                <a:gd name="connsiteX12" fmla="*/ 1530478 w 3658360"/>
                <a:gd name="connsiteY12" fmla="*/ 512451 h 2981968"/>
                <a:gd name="connsiteX13" fmla="*/ 1549528 w 3658360"/>
                <a:gd name="connsiteY13" fmla="*/ 415297 h 2981968"/>
                <a:gd name="connsiteX14" fmla="*/ 1614298 w 3658360"/>
                <a:gd name="connsiteY14" fmla="*/ 424822 h 2981968"/>
                <a:gd name="connsiteX15" fmla="*/ 1648588 w 3658360"/>
                <a:gd name="connsiteY15" fmla="*/ 457207 h 2981968"/>
                <a:gd name="connsiteX16" fmla="*/ 1696212 w 3658360"/>
                <a:gd name="connsiteY16" fmla="*/ 384817 h 2981968"/>
                <a:gd name="connsiteX17" fmla="*/ 1772412 w 3658360"/>
                <a:gd name="connsiteY17" fmla="*/ 346717 h 2981968"/>
                <a:gd name="connsiteX18" fmla="*/ 1770507 w 3658360"/>
                <a:gd name="connsiteY18" fmla="*/ 257182 h 2981968"/>
                <a:gd name="connsiteX19" fmla="*/ 1792224 w 3658360"/>
                <a:gd name="connsiteY19" fmla="*/ 134500 h 2981968"/>
                <a:gd name="connsiteX20" fmla="*/ 1890522 w 3658360"/>
                <a:gd name="connsiteY20" fmla="*/ 22867 h 2981968"/>
                <a:gd name="connsiteX21" fmla="*/ 2462021 w 3658360"/>
                <a:gd name="connsiteY21" fmla="*/ 30489 h 2981968"/>
                <a:gd name="connsiteX22" fmla="*/ 2519171 w 3658360"/>
                <a:gd name="connsiteY22" fmla="*/ 9 h 2981968"/>
                <a:gd name="connsiteX23" fmla="*/ 2648711 w 3658360"/>
                <a:gd name="connsiteY23" fmla="*/ 45730 h 2981968"/>
                <a:gd name="connsiteX24" fmla="*/ 2837306 w 3658360"/>
                <a:gd name="connsiteY24" fmla="*/ 62874 h 2981968"/>
                <a:gd name="connsiteX25" fmla="*/ 3122421 w 3658360"/>
                <a:gd name="connsiteY25" fmla="*/ 182889 h 2981968"/>
                <a:gd name="connsiteX26" fmla="*/ 3437381 w 3658360"/>
                <a:gd name="connsiteY26" fmla="*/ 434349 h 2981968"/>
                <a:gd name="connsiteX27" fmla="*/ 3538346 w 3658360"/>
                <a:gd name="connsiteY27" fmla="*/ 531504 h 2981968"/>
                <a:gd name="connsiteX28" fmla="*/ 3612640 w 3658360"/>
                <a:gd name="connsiteY28" fmla="*/ 731529 h 2981968"/>
                <a:gd name="connsiteX29" fmla="*/ 3616450 w 3658360"/>
                <a:gd name="connsiteY29" fmla="*/ 937269 h 2981968"/>
                <a:gd name="connsiteX30" fmla="*/ 3658360 w 3658360"/>
                <a:gd name="connsiteY30" fmla="*/ 1091574 h 2981968"/>
                <a:gd name="connsiteX31" fmla="*/ 3625975 w 3658360"/>
                <a:gd name="connsiteY31" fmla="*/ 1209684 h 2981968"/>
                <a:gd name="connsiteX32" fmla="*/ 3622165 w 3658360"/>
                <a:gd name="connsiteY32" fmla="*/ 1282074 h 2981968"/>
                <a:gd name="connsiteX33" fmla="*/ 3591685 w 3658360"/>
                <a:gd name="connsiteY33" fmla="*/ 1392564 h 2981968"/>
                <a:gd name="connsiteX34" fmla="*/ 3551680 w 3658360"/>
                <a:gd name="connsiteY34" fmla="*/ 1501149 h 2981968"/>
                <a:gd name="connsiteX35" fmla="*/ 3511675 w 3658360"/>
                <a:gd name="connsiteY35" fmla="*/ 1573539 h 2981968"/>
                <a:gd name="connsiteX36" fmla="*/ 3478913 w 3658360"/>
                <a:gd name="connsiteY36" fmla="*/ 1861191 h 2981968"/>
                <a:gd name="connsiteX37" fmla="*/ 3452620 w 3658360"/>
                <a:gd name="connsiteY37" fmla="*/ 1969779 h 2981968"/>
                <a:gd name="connsiteX38" fmla="*/ 3414520 w 3658360"/>
                <a:gd name="connsiteY38" fmla="*/ 2045979 h 2981968"/>
                <a:gd name="connsiteX39" fmla="*/ 3334510 w 3658360"/>
                <a:gd name="connsiteY39" fmla="*/ 2087889 h 2981968"/>
                <a:gd name="connsiteX40" fmla="*/ 3281170 w 3658360"/>
                <a:gd name="connsiteY40" fmla="*/ 2146944 h 2981968"/>
                <a:gd name="connsiteX41" fmla="*/ 3254500 w 3658360"/>
                <a:gd name="connsiteY41" fmla="*/ 2246004 h 2981968"/>
                <a:gd name="connsiteX42" fmla="*/ 3185920 w 3658360"/>
                <a:gd name="connsiteY42" fmla="*/ 2266959 h 2981968"/>
                <a:gd name="connsiteX43" fmla="*/ 3164965 w 3658360"/>
                <a:gd name="connsiteY43" fmla="*/ 2337444 h 2981968"/>
                <a:gd name="connsiteX44" fmla="*/ 3123055 w 3658360"/>
                <a:gd name="connsiteY44" fmla="*/ 2358399 h 2981968"/>
                <a:gd name="connsiteX45" fmla="*/ 3062095 w 3658360"/>
                <a:gd name="connsiteY45" fmla="*/ 2381259 h 2981968"/>
                <a:gd name="connsiteX46" fmla="*/ 3027805 w 3658360"/>
                <a:gd name="connsiteY46" fmla="*/ 2439044 h 2981968"/>
                <a:gd name="connsiteX47" fmla="*/ 2978275 w 3658360"/>
                <a:gd name="connsiteY47" fmla="*/ 2523499 h 2981968"/>
                <a:gd name="connsiteX48" fmla="*/ 3046220 w 3658360"/>
                <a:gd name="connsiteY48" fmla="*/ 2586364 h 2981968"/>
                <a:gd name="connsiteX49" fmla="*/ 2969880 w 3658360"/>
                <a:gd name="connsiteY49" fmla="*/ 2693666 h 2981968"/>
                <a:gd name="connsiteX50" fmla="*/ 2850640 w 3658360"/>
                <a:gd name="connsiteY50" fmla="*/ 2781308 h 2981968"/>
                <a:gd name="connsiteX51" fmla="*/ 2695700 w 3658360"/>
                <a:gd name="connsiteY51" fmla="*/ 2794008 h 2981968"/>
                <a:gd name="connsiteX52" fmla="*/ 2672840 w 3658360"/>
                <a:gd name="connsiteY52" fmla="*/ 2743208 h 2981968"/>
                <a:gd name="connsiteX53" fmla="*/ 2578860 w 3658360"/>
                <a:gd name="connsiteY53" fmla="*/ 2794008 h 2981968"/>
                <a:gd name="connsiteX54" fmla="*/ 2502660 w 3658360"/>
                <a:gd name="connsiteY54" fmla="*/ 2799088 h 2981968"/>
                <a:gd name="connsiteX55" fmla="*/ 2429000 w 3658360"/>
                <a:gd name="connsiteY55" fmla="*/ 2887988 h 2981968"/>
                <a:gd name="connsiteX56" fmla="*/ 2309620 w 3658360"/>
                <a:gd name="connsiteY56" fmla="*/ 2890528 h 2981968"/>
                <a:gd name="connsiteX57" fmla="*/ 2225800 w 3658360"/>
                <a:gd name="connsiteY57" fmla="*/ 2931168 h 2981968"/>
                <a:gd name="connsiteX58" fmla="*/ 2314700 w 3658360"/>
                <a:gd name="connsiteY58" fmla="*/ 2981968 h 2981968"/>
                <a:gd name="connsiteX59" fmla="*/ 2378060 w 3658360"/>
                <a:gd name="connsiteY59" fmla="*/ 2941430 h 2981968"/>
                <a:gd name="connsiteX60" fmla="*/ 2464560 w 3658360"/>
                <a:gd name="connsiteY60" fmla="*/ 2938788 h 2981968"/>
                <a:gd name="connsiteX61" fmla="*/ 0 w 3658360"/>
                <a:gd name="connsiteY61" fmla="*/ 2281030 h 2981968"/>
                <a:gd name="connsiteX62" fmla="*/ 481584 w 3658360"/>
                <a:gd name="connsiteY62" fmla="*/ 832862 h 2981968"/>
                <a:gd name="connsiteX0" fmla="*/ 481584 w 3658360"/>
                <a:gd name="connsiteY0" fmla="*/ 832862 h 2981968"/>
                <a:gd name="connsiteX1" fmla="*/ 650369 w 3658360"/>
                <a:gd name="connsiteY1" fmla="*/ 817251 h 2981968"/>
                <a:gd name="connsiteX2" fmla="*/ 709424 w 3658360"/>
                <a:gd name="connsiteY2" fmla="*/ 771531 h 2981968"/>
                <a:gd name="connsiteX3" fmla="*/ 762764 w 3658360"/>
                <a:gd name="connsiteY3" fmla="*/ 800106 h 2981968"/>
                <a:gd name="connsiteX4" fmla="*/ 878969 w 3658360"/>
                <a:gd name="connsiteY4" fmla="*/ 790581 h 2981968"/>
                <a:gd name="connsiteX5" fmla="*/ 955169 w 3658360"/>
                <a:gd name="connsiteY5" fmla="*/ 811536 h 2981968"/>
                <a:gd name="connsiteX6" fmla="*/ 1044704 w 3658360"/>
                <a:gd name="connsiteY6" fmla="*/ 754386 h 2981968"/>
                <a:gd name="connsiteX7" fmla="*/ 1143764 w 3658360"/>
                <a:gd name="connsiteY7" fmla="*/ 786771 h 2981968"/>
                <a:gd name="connsiteX8" fmla="*/ 1210439 w 3658360"/>
                <a:gd name="connsiteY8" fmla="*/ 758196 h 2981968"/>
                <a:gd name="connsiteX9" fmla="*/ 1218059 w 3658360"/>
                <a:gd name="connsiteY9" fmla="*/ 632466 h 2981968"/>
                <a:gd name="connsiteX10" fmla="*/ 1330453 w 3658360"/>
                <a:gd name="connsiteY10" fmla="*/ 605796 h 2981968"/>
                <a:gd name="connsiteX11" fmla="*/ 1414273 w 3658360"/>
                <a:gd name="connsiteY11" fmla="*/ 601986 h 2981968"/>
                <a:gd name="connsiteX12" fmla="*/ 1530478 w 3658360"/>
                <a:gd name="connsiteY12" fmla="*/ 512451 h 2981968"/>
                <a:gd name="connsiteX13" fmla="*/ 1549528 w 3658360"/>
                <a:gd name="connsiteY13" fmla="*/ 415297 h 2981968"/>
                <a:gd name="connsiteX14" fmla="*/ 1614298 w 3658360"/>
                <a:gd name="connsiteY14" fmla="*/ 424822 h 2981968"/>
                <a:gd name="connsiteX15" fmla="*/ 1648588 w 3658360"/>
                <a:gd name="connsiteY15" fmla="*/ 457207 h 2981968"/>
                <a:gd name="connsiteX16" fmla="*/ 1696212 w 3658360"/>
                <a:gd name="connsiteY16" fmla="*/ 384817 h 2981968"/>
                <a:gd name="connsiteX17" fmla="*/ 1772412 w 3658360"/>
                <a:gd name="connsiteY17" fmla="*/ 346717 h 2981968"/>
                <a:gd name="connsiteX18" fmla="*/ 1770507 w 3658360"/>
                <a:gd name="connsiteY18" fmla="*/ 257182 h 2981968"/>
                <a:gd name="connsiteX19" fmla="*/ 1792224 w 3658360"/>
                <a:gd name="connsiteY19" fmla="*/ 134500 h 2981968"/>
                <a:gd name="connsiteX20" fmla="*/ 1890522 w 3658360"/>
                <a:gd name="connsiteY20" fmla="*/ 22867 h 2981968"/>
                <a:gd name="connsiteX21" fmla="*/ 2462021 w 3658360"/>
                <a:gd name="connsiteY21" fmla="*/ 30489 h 2981968"/>
                <a:gd name="connsiteX22" fmla="*/ 2519171 w 3658360"/>
                <a:gd name="connsiteY22" fmla="*/ 9 h 2981968"/>
                <a:gd name="connsiteX23" fmla="*/ 2648711 w 3658360"/>
                <a:gd name="connsiteY23" fmla="*/ 45730 h 2981968"/>
                <a:gd name="connsiteX24" fmla="*/ 2837306 w 3658360"/>
                <a:gd name="connsiteY24" fmla="*/ 62874 h 2981968"/>
                <a:gd name="connsiteX25" fmla="*/ 3122421 w 3658360"/>
                <a:gd name="connsiteY25" fmla="*/ 182889 h 2981968"/>
                <a:gd name="connsiteX26" fmla="*/ 3437381 w 3658360"/>
                <a:gd name="connsiteY26" fmla="*/ 434349 h 2981968"/>
                <a:gd name="connsiteX27" fmla="*/ 3538346 w 3658360"/>
                <a:gd name="connsiteY27" fmla="*/ 531504 h 2981968"/>
                <a:gd name="connsiteX28" fmla="*/ 3612640 w 3658360"/>
                <a:gd name="connsiteY28" fmla="*/ 731529 h 2981968"/>
                <a:gd name="connsiteX29" fmla="*/ 3616450 w 3658360"/>
                <a:gd name="connsiteY29" fmla="*/ 937269 h 2981968"/>
                <a:gd name="connsiteX30" fmla="*/ 3658360 w 3658360"/>
                <a:gd name="connsiteY30" fmla="*/ 1091574 h 2981968"/>
                <a:gd name="connsiteX31" fmla="*/ 3625975 w 3658360"/>
                <a:gd name="connsiteY31" fmla="*/ 1209684 h 2981968"/>
                <a:gd name="connsiteX32" fmla="*/ 3622165 w 3658360"/>
                <a:gd name="connsiteY32" fmla="*/ 1282074 h 2981968"/>
                <a:gd name="connsiteX33" fmla="*/ 3591685 w 3658360"/>
                <a:gd name="connsiteY33" fmla="*/ 1392564 h 2981968"/>
                <a:gd name="connsiteX34" fmla="*/ 3551680 w 3658360"/>
                <a:gd name="connsiteY34" fmla="*/ 1501149 h 2981968"/>
                <a:gd name="connsiteX35" fmla="*/ 3511675 w 3658360"/>
                <a:gd name="connsiteY35" fmla="*/ 1573539 h 2981968"/>
                <a:gd name="connsiteX36" fmla="*/ 3478913 w 3658360"/>
                <a:gd name="connsiteY36" fmla="*/ 1861191 h 2981968"/>
                <a:gd name="connsiteX37" fmla="*/ 3452620 w 3658360"/>
                <a:gd name="connsiteY37" fmla="*/ 1969779 h 2981968"/>
                <a:gd name="connsiteX38" fmla="*/ 3414520 w 3658360"/>
                <a:gd name="connsiteY38" fmla="*/ 2045979 h 2981968"/>
                <a:gd name="connsiteX39" fmla="*/ 3334510 w 3658360"/>
                <a:gd name="connsiteY39" fmla="*/ 2087889 h 2981968"/>
                <a:gd name="connsiteX40" fmla="*/ 3281170 w 3658360"/>
                <a:gd name="connsiteY40" fmla="*/ 2146944 h 2981968"/>
                <a:gd name="connsiteX41" fmla="*/ 3254500 w 3658360"/>
                <a:gd name="connsiteY41" fmla="*/ 2246004 h 2981968"/>
                <a:gd name="connsiteX42" fmla="*/ 3185920 w 3658360"/>
                <a:gd name="connsiteY42" fmla="*/ 2266959 h 2981968"/>
                <a:gd name="connsiteX43" fmla="*/ 3164965 w 3658360"/>
                <a:gd name="connsiteY43" fmla="*/ 2337444 h 2981968"/>
                <a:gd name="connsiteX44" fmla="*/ 3123055 w 3658360"/>
                <a:gd name="connsiteY44" fmla="*/ 2358399 h 2981968"/>
                <a:gd name="connsiteX45" fmla="*/ 3062095 w 3658360"/>
                <a:gd name="connsiteY45" fmla="*/ 2381259 h 2981968"/>
                <a:gd name="connsiteX46" fmla="*/ 3027805 w 3658360"/>
                <a:gd name="connsiteY46" fmla="*/ 2439044 h 2981968"/>
                <a:gd name="connsiteX47" fmla="*/ 2978275 w 3658360"/>
                <a:gd name="connsiteY47" fmla="*/ 2523499 h 2981968"/>
                <a:gd name="connsiteX48" fmla="*/ 3046220 w 3658360"/>
                <a:gd name="connsiteY48" fmla="*/ 2586364 h 2981968"/>
                <a:gd name="connsiteX49" fmla="*/ 2969880 w 3658360"/>
                <a:gd name="connsiteY49" fmla="*/ 2693666 h 2981968"/>
                <a:gd name="connsiteX50" fmla="*/ 2850640 w 3658360"/>
                <a:gd name="connsiteY50" fmla="*/ 2781308 h 2981968"/>
                <a:gd name="connsiteX51" fmla="*/ 2695700 w 3658360"/>
                <a:gd name="connsiteY51" fmla="*/ 2794008 h 2981968"/>
                <a:gd name="connsiteX52" fmla="*/ 2672840 w 3658360"/>
                <a:gd name="connsiteY52" fmla="*/ 2743208 h 2981968"/>
                <a:gd name="connsiteX53" fmla="*/ 2578860 w 3658360"/>
                <a:gd name="connsiteY53" fmla="*/ 2794008 h 2981968"/>
                <a:gd name="connsiteX54" fmla="*/ 2502660 w 3658360"/>
                <a:gd name="connsiteY54" fmla="*/ 2799088 h 2981968"/>
                <a:gd name="connsiteX55" fmla="*/ 2429000 w 3658360"/>
                <a:gd name="connsiteY55" fmla="*/ 2887988 h 2981968"/>
                <a:gd name="connsiteX56" fmla="*/ 2309620 w 3658360"/>
                <a:gd name="connsiteY56" fmla="*/ 2890528 h 2981968"/>
                <a:gd name="connsiteX57" fmla="*/ 2225800 w 3658360"/>
                <a:gd name="connsiteY57" fmla="*/ 2931168 h 2981968"/>
                <a:gd name="connsiteX58" fmla="*/ 2314700 w 3658360"/>
                <a:gd name="connsiteY58" fmla="*/ 2981968 h 2981968"/>
                <a:gd name="connsiteX59" fmla="*/ 2378060 w 3658360"/>
                <a:gd name="connsiteY59" fmla="*/ 2941430 h 2981968"/>
                <a:gd name="connsiteX60" fmla="*/ 2464560 w 3658360"/>
                <a:gd name="connsiteY60" fmla="*/ 2938788 h 2981968"/>
                <a:gd name="connsiteX61" fmla="*/ 2202940 w 3658360"/>
                <a:gd name="connsiteY61" fmla="*/ 2872748 h 2981968"/>
                <a:gd name="connsiteX62" fmla="*/ 0 w 3658360"/>
                <a:gd name="connsiteY62" fmla="*/ 2281030 h 2981968"/>
                <a:gd name="connsiteX63" fmla="*/ 481584 w 3658360"/>
                <a:gd name="connsiteY63" fmla="*/ 832862 h 2981968"/>
                <a:gd name="connsiteX0" fmla="*/ 481584 w 3658360"/>
                <a:gd name="connsiteY0" fmla="*/ 832862 h 2981968"/>
                <a:gd name="connsiteX1" fmla="*/ 650369 w 3658360"/>
                <a:gd name="connsiteY1" fmla="*/ 817251 h 2981968"/>
                <a:gd name="connsiteX2" fmla="*/ 709424 w 3658360"/>
                <a:gd name="connsiteY2" fmla="*/ 771531 h 2981968"/>
                <a:gd name="connsiteX3" fmla="*/ 762764 w 3658360"/>
                <a:gd name="connsiteY3" fmla="*/ 800106 h 2981968"/>
                <a:gd name="connsiteX4" fmla="*/ 878969 w 3658360"/>
                <a:gd name="connsiteY4" fmla="*/ 790581 h 2981968"/>
                <a:gd name="connsiteX5" fmla="*/ 955169 w 3658360"/>
                <a:gd name="connsiteY5" fmla="*/ 811536 h 2981968"/>
                <a:gd name="connsiteX6" fmla="*/ 1044704 w 3658360"/>
                <a:gd name="connsiteY6" fmla="*/ 754386 h 2981968"/>
                <a:gd name="connsiteX7" fmla="*/ 1143764 w 3658360"/>
                <a:gd name="connsiteY7" fmla="*/ 786771 h 2981968"/>
                <a:gd name="connsiteX8" fmla="*/ 1210439 w 3658360"/>
                <a:gd name="connsiteY8" fmla="*/ 758196 h 2981968"/>
                <a:gd name="connsiteX9" fmla="*/ 1218059 w 3658360"/>
                <a:gd name="connsiteY9" fmla="*/ 632466 h 2981968"/>
                <a:gd name="connsiteX10" fmla="*/ 1330453 w 3658360"/>
                <a:gd name="connsiteY10" fmla="*/ 605796 h 2981968"/>
                <a:gd name="connsiteX11" fmla="*/ 1414273 w 3658360"/>
                <a:gd name="connsiteY11" fmla="*/ 601986 h 2981968"/>
                <a:gd name="connsiteX12" fmla="*/ 1530478 w 3658360"/>
                <a:gd name="connsiteY12" fmla="*/ 512451 h 2981968"/>
                <a:gd name="connsiteX13" fmla="*/ 1549528 w 3658360"/>
                <a:gd name="connsiteY13" fmla="*/ 415297 h 2981968"/>
                <a:gd name="connsiteX14" fmla="*/ 1614298 w 3658360"/>
                <a:gd name="connsiteY14" fmla="*/ 424822 h 2981968"/>
                <a:gd name="connsiteX15" fmla="*/ 1648588 w 3658360"/>
                <a:gd name="connsiteY15" fmla="*/ 457207 h 2981968"/>
                <a:gd name="connsiteX16" fmla="*/ 1696212 w 3658360"/>
                <a:gd name="connsiteY16" fmla="*/ 384817 h 2981968"/>
                <a:gd name="connsiteX17" fmla="*/ 1772412 w 3658360"/>
                <a:gd name="connsiteY17" fmla="*/ 346717 h 2981968"/>
                <a:gd name="connsiteX18" fmla="*/ 1770507 w 3658360"/>
                <a:gd name="connsiteY18" fmla="*/ 257182 h 2981968"/>
                <a:gd name="connsiteX19" fmla="*/ 1792224 w 3658360"/>
                <a:gd name="connsiteY19" fmla="*/ 134500 h 2981968"/>
                <a:gd name="connsiteX20" fmla="*/ 1890522 w 3658360"/>
                <a:gd name="connsiteY20" fmla="*/ 22867 h 2981968"/>
                <a:gd name="connsiteX21" fmla="*/ 2462021 w 3658360"/>
                <a:gd name="connsiteY21" fmla="*/ 30489 h 2981968"/>
                <a:gd name="connsiteX22" fmla="*/ 2519171 w 3658360"/>
                <a:gd name="connsiteY22" fmla="*/ 9 h 2981968"/>
                <a:gd name="connsiteX23" fmla="*/ 2648711 w 3658360"/>
                <a:gd name="connsiteY23" fmla="*/ 45730 h 2981968"/>
                <a:gd name="connsiteX24" fmla="*/ 2837306 w 3658360"/>
                <a:gd name="connsiteY24" fmla="*/ 62874 h 2981968"/>
                <a:gd name="connsiteX25" fmla="*/ 3122421 w 3658360"/>
                <a:gd name="connsiteY25" fmla="*/ 182889 h 2981968"/>
                <a:gd name="connsiteX26" fmla="*/ 3437381 w 3658360"/>
                <a:gd name="connsiteY26" fmla="*/ 434349 h 2981968"/>
                <a:gd name="connsiteX27" fmla="*/ 3538346 w 3658360"/>
                <a:gd name="connsiteY27" fmla="*/ 531504 h 2981968"/>
                <a:gd name="connsiteX28" fmla="*/ 3612640 w 3658360"/>
                <a:gd name="connsiteY28" fmla="*/ 731529 h 2981968"/>
                <a:gd name="connsiteX29" fmla="*/ 3616450 w 3658360"/>
                <a:gd name="connsiteY29" fmla="*/ 937269 h 2981968"/>
                <a:gd name="connsiteX30" fmla="*/ 3658360 w 3658360"/>
                <a:gd name="connsiteY30" fmla="*/ 1091574 h 2981968"/>
                <a:gd name="connsiteX31" fmla="*/ 3625975 w 3658360"/>
                <a:gd name="connsiteY31" fmla="*/ 1209684 h 2981968"/>
                <a:gd name="connsiteX32" fmla="*/ 3622165 w 3658360"/>
                <a:gd name="connsiteY32" fmla="*/ 1282074 h 2981968"/>
                <a:gd name="connsiteX33" fmla="*/ 3591685 w 3658360"/>
                <a:gd name="connsiteY33" fmla="*/ 1392564 h 2981968"/>
                <a:gd name="connsiteX34" fmla="*/ 3551680 w 3658360"/>
                <a:gd name="connsiteY34" fmla="*/ 1501149 h 2981968"/>
                <a:gd name="connsiteX35" fmla="*/ 3511675 w 3658360"/>
                <a:gd name="connsiteY35" fmla="*/ 1573539 h 2981968"/>
                <a:gd name="connsiteX36" fmla="*/ 3478913 w 3658360"/>
                <a:gd name="connsiteY36" fmla="*/ 1861191 h 2981968"/>
                <a:gd name="connsiteX37" fmla="*/ 3452620 w 3658360"/>
                <a:gd name="connsiteY37" fmla="*/ 1969779 h 2981968"/>
                <a:gd name="connsiteX38" fmla="*/ 3414520 w 3658360"/>
                <a:gd name="connsiteY38" fmla="*/ 2045979 h 2981968"/>
                <a:gd name="connsiteX39" fmla="*/ 3334510 w 3658360"/>
                <a:gd name="connsiteY39" fmla="*/ 2087889 h 2981968"/>
                <a:gd name="connsiteX40" fmla="*/ 3281170 w 3658360"/>
                <a:gd name="connsiteY40" fmla="*/ 2146944 h 2981968"/>
                <a:gd name="connsiteX41" fmla="*/ 3254500 w 3658360"/>
                <a:gd name="connsiteY41" fmla="*/ 2246004 h 2981968"/>
                <a:gd name="connsiteX42" fmla="*/ 3185920 w 3658360"/>
                <a:gd name="connsiteY42" fmla="*/ 2266959 h 2981968"/>
                <a:gd name="connsiteX43" fmla="*/ 3164965 w 3658360"/>
                <a:gd name="connsiteY43" fmla="*/ 2337444 h 2981968"/>
                <a:gd name="connsiteX44" fmla="*/ 3123055 w 3658360"/>
                <a:gd name="connsiteY44" fmla="*/ 2358399 h 2981968"/>
                <a:gd name="connsiteX45" fmla="*/ 3062095 w 3658360"/>
                <a:gd name="connsiteY45" fmla="*/ 2381259 h 2981968"/>
                <a:gd name="connsiteX46" fmla="*/ 3027805 w 3658360"/>
                <a:gd name="connsiteY46" fmla="*/ 2439044 h 2981968"/>
                <a:gd name="connsiteX47" fmla="*/ 2978275 w 3658360"/>
                <a:gd name="connsiteY47" fmla="*/ 2523499 h 2981968"/>
                <a:gd name="connsiteX48" fmla="*/ 3046220 w 3658360"/>
                <a:gd name="connsiteY48" fmla="*/ 2586364 h 2981968"/>
                <a:gd name="connsiteX49" fmla="*/ 2969880 w 3658360"/>
                <a:gd name="connsiteY49" fmla="*/ 2693666 h 2981968"/>
                <a:gd name="connsiteX50" fmla="*/ 2850640 w 3658360"/>
                <a:gd name="connsiteY50" fmla="*/ 2781308 h 2981968"/>
                <a:gd name="connsiteX51" fmla="*/ 2695700 w 3658360"/>
                <a:gd name="connsiteY51" fmla="*/ 2794008 h 2981968"/>
                <a:gd name="connsiteX52" fmla="*/ 2672840 w 3658360"/>
                <a:gd name="connsiteY52" fmla="*/ 2743208 h 2981968"/>
                <a:gd name="connsiteX53" fmla="*/ 2578860 w 3658360"/>
                <a:gd name="connsiteY53" fmla="*/ 2794008 h 2981968"/>
                <a:gd name="connsiteX54" fmla="*/ 2502660 w 3658360"/>
                <a:gd name="connsiteY54" fmla="*/ 2799088 h 2981968"/>
                <a:gd name="connsiteX55" fmla="*/ 2429000 w 3658360"/>
                <a:gd name="connsiteY55" fmla="*/ 2887988 h 2981968"/>
                <a:gd name="connsiteX56" fmla="*/ 2309620 w 3658360"/>
                <a:gd name="connsiteY56" fmla="*/ 2890528 h 2981968"/>
                <a:gd name="connsiteX57" fmla="*/ 2225800 w 3658360"/>
                <a:gd name="connsiteY57" fmla="*/ 2931168 h 2981968"/>
                <a:gd name="connsiteX58" fmla="*/ 2314700 w 3658360"/>
                <a:gd name="connsiteY58" fmla="*/ 2981968 h 2981968"/>
                <a:gd name="connsiteX59" fmla="*/ 2378060 w 3658360"/>
                <a:gd name="connsiteY59" fmla="*/ 2941430 h 2981968"/>
                <a:gd name="connsiteX60" fmla="*/ 2464560 w 3658360"/>
                <a:gd name="connsiteY60" fmla="*/ 2938788 h 2981968"/>
                <a:gd name="connsiteX61" fmla="*/ 2528060 w 3658360"/>
                <a:gd name="connsiteY61" fmla="*/ 2875288 h 2981968"/>
                <a:gd name="connsiteX62" fmla="*/ 0 w 3658360"/>
                <a:gd name="connsiteY62" fmla="*/ 2281030 h 2981968"/>
                <a:gd name="connsiteX63" fmla="*/ 481584 w 3658360"/>
                <a:gd name="connsiteY63" fmla="*/ 832862 h 2981968"/>
                <a:gd name="connsiteX0" fmla="*/ 481584 w 3658360"/>
                <a:gd name="connsiteY0" fmla="*/ 832862 h 2981968"/>
                <a:gd name="connsiteX1" fmla="*/ 650369 w 3658360"/>
                <a:gd name="connsiteY1" fmla="*/ 817251 h 2981968"/>
                <a:gd name="connsiteX2" fmla="*/ 709424 w 3658360"/>
                <a:gd name="connsiteY2" fmla="*/ 771531 h 2981968"/>
                <a:gd name="connsiteX3" fmla="*/ 762764 w 3658360"/>
                <a:gd name="connsiteY3" fmla="*/ 800106 h 2981968"/>
                <a:gd name="connsiteX4" fmla="*/ 878969 w 3658360"/>
                <a:gd name="connsiteY4" fmla="*/ 790581 h 2981968"/>
                <a:gd name="connsiteX5" fmla="*/ 955169 w 3658360"/>
                <a:gd name="connsiteY5" fmla="*/ 811536 h 2981968"/>
                <a:gd name="connsiteX6" fmla="*/ 1044704 w 3658360"/>
                <a:gd name="connsiteY6" fmla="*/ 754386 h 2981968"/>
                <a:gd name="connsiteX7" fmla="*/ 1143764 w 3658360"/>
                <a:gd name="connsiteY7" fmla="*/ 786771 h 2981968"/>
                <a:gd name="connsiteX8" fmla="*/ 1210439 w 3658360"/>
                <a:gd name="connsiteY8" fmla="*/ 758196 h 2981968"/>
                <a:gd name="connsiteX9" fmla="*/ 1218059 w 3658360"/>
                <a:gd name="connsiteY9" fmla="*/ 632466 h 2981968"/>
                <a:gd name="connsiteX10" fmla="*/ 1330453 w 3658360"/>
                <a:gd name="connsiteY10" fmla="*/ 605796 h 2981968"/>
                <a:gd name="connsiteX11" fmla="*/ 1414273 w 3658360"/>
                <a:gd name="connsiteY11" fmla="*/ 601986 h 2981968"/>
                <a:gd name="connsiteX12" fmla="*/ 1530478 w 3658360"/>
                <a:gd name="connsiteY12" fmla="*/ 512451 h 2981968"/>
                <a:gd name="connsiteX13" fmla="*/ 1549528 w 3658360"/>
                <a:gd name="connsiteY13" fmla="*/ 415297 h 2981968"/>
                <a:gd name="connsiteX14" fmla="*/ 1614298 w 3658360"/>
                <a:gd name="connsiteY14" fmla="*/ 424822 h 2981968"/>
                <a:gd name="connsiteX15" fmla="*/ 1648588 w 3658360"/>
                <a:gd name="connsiteY15" fmla="*/ 457207 h 2981968"/>
                <a:gd name="connsiteX16" fmla="*/ 1696212 w 3658360"/>
                <a:gd name="connsiteY16" fmla="*/ 384817 h 2981968"/>
                <a:gd name="connsiteX17" fmla="*/ 1772412 w 3658360"/>
                <a:gd name="connsiteY17" fmla="*/ 346717 h 2981968"/>
                <a:gd name="connsiteX18" fmla="*/ 1770507 w 3658360"/>
                <a:gd name="connsiteY18" fmla="*/ 257182 h 2981968"/>
                <a:gd name="connsiteX19" fmla="*/ 1792224 w 3658360"/>
                <a:gd name="connsiteY19" fmla="*/ 134500 h 2981968"/>
                <a:gd name="connsiteX20" fmla="*/ 1890522 w 3658360"/>
                <a:gd name="connsiteY20" fmla="*/ 22867 h 2981968"/>
                <a:gd name="connsiteX21" fmla="*/ 2462021 w 3658360"/>
                <a:gd name="connsiteY21" fmla="*/ 30489 h 2981968"/>
                <a:gd name="connsiteX22" fmla="*/ 2519171 w 3658360"/>
                <a:gd name="connsiteY22" fmla="*/ 9 h 2981968"/>
                <a:gd name="connsiteX23" fmla="*/ 2648711 w 3658360"/>
                <a:gd name="connsiteY23" fmla="*/ 45730 h 2981968"/>
                <a:gd name="connsiteX24" fmla="*/ 2837306 w 3658360"/>
                <a:gd name="connsiteY24" fmla="*/ 62874 h 2981968"/>
                <a:gd name="connsiteX25" fmla="*/ 3122421 w 3658360"/>
                <a:gd name="connsiteY25" fmla="*/ 182889 h 2981968"/>
                <a:gd name="connsiteX26" fmla="*/ 3437381 w 3658360"/>
                <a:gd name="connsiteY26" fmla="*/ 434349 h 2981968"/>
                <a:gd name="connsiteX27" fmla="*/ 3538346 w 3658360"/>
                <a:gd name="connsiteY27" fmla="*/ 531504 h 2981968"/>
                <a:gd name="connsiteX28" fmla="*/ 3612640 w 3658360"/>
                <a:gd name="connsiteY28" fmla="*/ 731529 h 2981968"/>
                <a:gd name="connsiteX29" fmla="*/ 3616450 w 3658360"/>
                <a:gd name="connsiteY29" fmla="*/ 937269 h 2981968"/>
                <a:gd name="connsiteX30" fmla="*/ 3658360 w 3658360"/>
                <a:gd name="connsiteY30" fmla="*/ 1091574 h 2981968"/>
                <a:gd name="connsiteX31" fmla="*/ 3625975 w 3658360"/>
                <a:gd name="connsiteY31" fmla="*/ 1209684 h 2981968"/>
                <a:gd name="connsiteX32" fmla="*/ 3622165 w 3658360"/>
                <a:gd name="connsiteY32" fmla="*/ 1282074 h 2981968"/>
                <a:gd name="connsiteX33" fmla="*/ 3591685 w 3658360"/>
                <a:gd name="connsiteY33" fmla="*/ 1392564 h 2981968"/>
                <a:gd name="connsiteX34" fmla="*/ 3551680 w 3658360"/>
                <a:gd name="connsiteY34" fmla="*/ 1501149 h 2981968"/>
                <a:gd name="connsiteX35" fmla="*/ 3511675 w 3658360"/>
                <a:gd name="connsiteY35" fmla="*/ 1573539 h 2981968"/>
                <a:gd name="connsiteX36" fmla="*/ 3478913 w 3658360"/>
                <a:gd name="connsiteY36" fmla="*/ 1861191 h 2981968"/>
                <a:gd name="connsiteX37" fmla="*/ 3452620 w 3658360"/>
                <a:gd name="connsiteY37" fmla="*/ 1969779 h 2981968"/>
                <a:gd name="connsiteX38" fmla="*/ 3414520 w 3658360"/>
                <a:gd name="connsiteY38" fmla="*/ 2045979 h 2981968"/>
                <a:gd name="connsiteX39" fmla="*/ 3334510 w 3658360"/>
                <a:gd name="connsiteY39" fmla="*/ 2087889 h 2981968"/>
                <a:gd name="connsiteX40" fmla="*/ 3281170 w 3658360"/>
                <a:gd name="connsiteY40" fmla="*/ 2146944 h 2981968"/>
                <a:gd name="connsiteX41" fmla="*/ 3254500 w 3658360"/>
                <a:gd name="connsiteY41" fmla="*/ 2246004 h 2981968"/>
                <a:gd name="connsiteX42" fmla="*/ 3185920 w 3658360"/>
                <a:gd name="connsiteY42" fmla="*/ 2266959 h 2981968"/>
                <a:gd name="connsiteX43" fmla="*/ 3164965 w 3658360"/>
                <a:gd name="connsiteY43" fmla="*/ 2337444 h 2981968"/>
                <a:gd name="connsiteX44" fmla="*/ 3123055 w 3658360"/>
                <a:gd name="connsiteY44" fmla="*/ 2358399 h 2981968"/>
                <a:gd name="connsiteX45" fmla="*/ 3062095 w 3658360"/>
                <a:gd name="connsiteY45" fmla="*/ 2381259 h 2981968"/>
                <a:gd name="connsiteX46" fmla="*/ 3027805 w 3658360"/>
                <a:gd name="connsiteY46" fmla="*/ 2439044 h 2981968"/>
                <a:gd name="connsiteX47" fmla="*/ 2978275 w 3658360"/>
                <a:gd name="connsiteY47" fmla="*/ 2523499 h 2981968"/>
                <a:gd name="connsiteX48" fmla="*/ 3046220 w 3658360"/>
                <a:gd name="connsiteY48" fmla="*/ 2586364 h 2981968"/>
                <a:gd name="connsiteX49" fmla="*/ 2969880 w 3658360"/>
                <a:gd name="connsiteY49" fmla="*/ 2693666 h 2981968"/>
                <a:gd name="connsiteX50" fmla="*/ 2850640 w 3658360"/>
                <a:gd name="connsiteY50" fmla="*/ 2781308 h 2981968"/>
                <a:gd name="connsiteX51" fmla="*/ 2695700 w 3658360"/>
                <a:gd name="connsiteY51" fmla="*/ 2794008 h 2981968"/>
                <a:gd name="connsiteX52" fmla="*/ 2672840 w 3658360"/>
                <a:gd name="connsiteY52" fmla="*/ 2743208 h 2981968"/>
                <a:gd name="connsiteX53" fmla="*/ 2578860 w 3658360"/>
                <a:gd name="connsiteY53" fmla="*/ 2794008 h 2981968"/>
                <a:gd name="connsiteX54" fmla="*/ 2502660 w 3658360"/>
                <a:gd name="connsiteY54" fmla="*/ 2799088 h 2981968"/>
                <a:gd name="connsiteX55" fmla="*/ 2429000 w 3658360"/>
                <a:gd name="connsiteY55" fmla="*/ 2887988 h 2981968"/>
                <a:gd name="connsiteX56" fmla="*/ 2309620 w 3658360"/>
                <a:gd name="connsiteY56" fmla="*/ 2890528 h 2981968"/>
                <a:gd name="connsiteX57" fmla="*/ 2225800 w 3658360"/>
                <a:gd name="connsiteY57" fmla="*/ 2931168 h 2981968"/>
                <a:gd name="connsiteX58" fmla="*/ 2314700 w 3658360"/>
                <a:gd name="connsiteY58" fmla="*/ 2981968 h 2981968"/>
                <a:gd name="connsiteX59" fmla="*/ 2378060 w 3658360"/>
                <a:gd name="connsiteY59" fmla="*/ 2941430 h 2981968"/>
                <a:gd name="connsiteX60" fmla="*/ 2464560 w 3658360"/>
                <a:gd name="connsiteY60" fmla="*/ 2938788 h 2981968"/>
                <a:gd name="connsiteX61" fmla="*/ 2528060 w 3658360"/>
                <a:gd name="connsiteY61" fmla="*/ 2875288 h 2981968"/>
                <a:gd name="connsiteX62" fmla="*/ 2408680 w 3658360"/>
                <a:gd name="connsiteY62" fmla="*/ 2842268 h 2981968"/>
                <a:gd name="connsiteX63" fmla="*/ 0 w 3658360"/>
                <a:gd name="connsiteY63" fmla="*/ 2281030 h 2981968"/>
                <a:gd name="connsiteX64" fmla="*/ 481584 w 3658360"/>
                <a:gd name="connsiteY64" fmla="*/ 832862 h 2981968"/>
                <a:gd name="connsiteX0" fmla="*/ 481584 w 3658360"/>
                <a:gd name="connsiteY0" fmla="*/ 832862 h 2981968"/>
                <a:gd name="connsiteX1" fmla="*/ 650369 w 3658360"/>
                <a:gd name="connsiteY1" fmla="*/ 817251 h 2981968"/>
                <a:gd name="connsiteX2" fmla="*/ 709424 w 3658360"/>
                <a:gd name="connsiteY2" fmla="*/ 771531 h 2981968"/>
                <a:gd name="connsiteX3" fmla="*/ 762764 w 3658360"/>
                <a:gd name="connsiteY3" fmla="*/ 800106 h 2981968"/>
                <a:gd name="connsiteX4" fmla="*/ 878969 w 3658360"/>
                <a:gd name="connsiteY4" fmla="*/ 790581 h 2981968"/>
                <a:gd name="connsiteX5" fmla="*/ 955169 w 3658360"/>
                <a:gd name="connsiteY5" fmla="*/ 811536 h 2981968"/>
                <a:gd name="connsiteX6" fmla="*/ 1044704 w 3658360"/>
                <a:gd name="connsiteY6" fmla="*/ 754386 h 2981968"/>
                <a:gd name="connsiteX7" fmla="*/ 1143764 w 3658360"/>
                <a:gd name="connsiteY7" fmla="*/ 786771 h 2981968"/>
                <a:gd name="connsiteX8" fmla="*/ 1210439 w 3658360"/>
                <a:gd name="connsiteY8" fmla="*/ 758196 h 2981968"/>
                <a:gd name="connsiteX9" fmla="*/ 1218059 w 3658360"/>
                <a:gd name="connsiteY9" fmla="*/ 632466 h 2981968"/>
                <a:gd name="connsiteX10" fmla="*/ 1330453 w 3658360"/>
                <a:gd name="connsiteY10" fmla="*/ 605796 h 2981968"/>
                <a:gd name="connsiteX11" fmla="*/ 1414273 w 3658360"/>
                <a:gd name="connsiteY11" fmla="*/ 601986 h 2981968"/>
                <a:gd name="connsiteX12" fmla="*/ 1530478 w 3658360"/>
                <a:gd name="connsiteY12" fmla="*/ 512451 h 2981968"/>
                <a:gd name="connsiteX13" fmla="*/ 1549528 w 3658360"/>
                <a:gd name="connsiteY13" fmla="*/ 415297 h 2981968"/>
                <a:gd name="connsiteX14" fmla="*/ 1614298 w 3658360"/>
                <a:gd name="connsiteY14" fmla="*/ 424822 h 2981968"/>
                <a:gd name="connsiteX15" fmla="*/ 1648588 w 3658360"/>
                <a:gd name="connsiteY15" fmla="*/ 457207 h 2981968"/>
                <a:gd name="connsiteX16" fmla="*/ 1696212 w 3658360"/>
                <a:gd name="connsiteY16" fmla="*/ 384817 h 2981968"/>
                <a:gd name="connsiteX17" fmla="*/ 1772412 w 3658360"/>
                <a:gd name="connsiteY17" fmla="*/ 346717 h 2981968"/>
                <a:gd name="connsiteX18" fmla="*/ 1770507 w 3658360"/>
                <a:gd name="connsiteY18" fmla="*/ 257182 h 2981968"/>
                <a:gd name="connsiteX19" fmla="*/ 1792224 w 3658360"/>
                <a:gd name="connsiteY19" fmla="*/ 134500 h 2981968"/>
                <a:gd name="connsiteX20" fmla="*/ 1890522 w 3658360"/>
                <a:gd name="connsiteY20" fmla="*/ 22867 h 2981968"/>
                <a:gd name="connsiteX21" fmla="*/ 2462021 w 3658360"/>
                <a:gd name="connsiteY21" fmla="*/ 30489 h 2981968"/>
                <a:gd name="connsiteX22" fmla="*/ 2519171 w 3658360"/>
                <a:gd name="connsiteY22" fmla="*/ 9 h 2981968"/>
                <a:gd name="connsiteX23" fmla="*/ 2648711 w 3658360"/>
                <a:gd name="connsiteY23" fmla="*/ 45730 h 2981968"/>
                <a:gd name="connsiteX24" fmla="*/ 2837306 w 3658360"/>
                <a:gd name="connsiteY24" fmla="*/ 62874 h 2981968"/>
                <a:gd name="connsiteX25" fmla="*/ 3122421 w 3658360"/>
                <a:gd name="connsiteY25" fmla="*/ 182889 h 2981968"/>
                <a:gd name="connsiteX26" fmla="*/ 3437381 w 3658360"/>
                <a:gd name="connsiteY26" fmla="*/ 434349 h 2981968"/>
                <a:gd name="connsiteX27" fmla="*/ 3538346 w 3658360"/>
                <a:gd name="connsiteY27" fmla="*/ 531504 h 2981968"/>
                <a:gd name="connsiteX28" fmla="*/ 3612640 w 3658360"/>
                <a:gd name="connsiteY28" fmla="*/ 731529 h 2981968"/>
                <a:gd name="connsiteX29" fmla="*/ 3616450 w 3658360"/>
                <a:gd name="connsiteY29" fmla="*/ 937269 h 2981968"/>
                <a:gd name="connsiteX30" fmla="*/ 3658360 w 3658360"/>
                <a:gd name="connsiteY30" fmla="*/ 1091574 h 2981968"/>
                <a:gd name="connsiteX31" fmla="*/ 3625975 w 3658360"/>
                <a:gd name="connsiteY31" fmla="*/ 1209684 h 2981968"/>
                <a:gd name="connsiteX32" fmla="*/ 3622165 w 3658360"/>
                <a:gd name="connsiteY32" fmla="*/ 1282074 h 2981968"/>
                <a:gd name="connsiteX33" fmla="*/ 3591685 w 3658360"/>
                <a:gd name="connsiteY33" fmla="*/ 1392564 h 2981968"/>
                <a:gd name="connsiteX34" fmla="*/ 3551680 w 3658360"/>
                <a:gd name="connsiteY34" fmla="*/ 1501149 h 2981968"/>
                <a:gd name="connsiteX35" fmla="*/ 3511675 w 3658360"/>
                <a:gd name="connsiteY35" fmla="*/ 1573539 h 2981968"/>
                <a:gd name="connsiteX36" fmla="*/ 3478913 w 3658360"/>
                <a:gd name="connsiteY36" fmla="*/ 1861191 h 2981968"/>
                <a:gd name="connsiteX37" fmla="*/ 3452620 w 3658360"/>
                <a:gd name="connsiteY37" fmla="*/ 1969779 h 2981968"/>
                <a:gd name="connsiteX38" fmla="*/ 3414520 w 3658360"/>
                <a:gd name="connsiteY38" fmla="*/ 2045979 h 2981968"/>
                <a:gd name="connsiteX39" fmla="*/ 3334510 w 3658360"/>
                <a:gd name="connsiteY39" fmla="*/ 2087889 h 2981968"/>
                <a:gd name="connsiteX40" fmla="*/ 3281170 w 3658360"/>
                <a:gd name="connsiteY40" fmla="*/ 2146944 h 2981968"/>
                <a:gd name="connsiteX41" fmla="*/ 3254500 w 3658360"/>
                <a:gd name="connsiteY41" fmla="*/ 2246004 h 2981968"/>
                <a:gd name="connsiteX42" fmla="*/ 3185920 w 3658360"/>
                <a:gd name="connsiteY42" fmla="*/ 2266959 h 2981968"/>
                <a:gd name="connsiteX43" fmla="*/ 3164965 w 3658360"/>
                <a:gd name="connsiteY43" fmla="*/ 2337444 h 2981968"/>
                <a:gd name="connsiteX44" fmla="*/ 3123055 w 3658360"/>
                <a:gd name="connsiteY44" fmla="*/ 2358399 h 2981968"/>
                <a:gd name="connsiteX45" fmla="*/ 3062095 w 3658360"/>
                <a:gd name="connsiteY45" fmla="*/ 2381259 h 2981968"/>
                <a:gd name="connsiteX46" fmla="*/ 3027805 w 3658360"/>
                <a:gd name="connsiteY46" fmla="*/ 2439044 h 2981968"/>
                <a:gd name="connsiteX47" fmla="*/ 2978275 w 3658360"/>
                <a:gd name="connsiteY47" fmla="*/ 2523499 h 2981968"/>
                <a:gd name="connsiteX48" fmla="*/ 3046220 w 3658360"/>
                <a:gd name="connsiteY48" fmla="*/ 2586364 h 2981968"/>
                <a:gd name="connsiteX49" fmla="*/ 2969880 w 3658360"/>
                <a:gd name="connsiteY49" fmla="*/ 2693666 h 2981968"/>
                <a:gd name="connsiteX50" fmla="*/ 2850640 w 3658360"/>
                <a:gd name="connsiteY50" fmla="*/ 2781308 h 2981968"/>
                <a:gd name="connsiteX51" fmla="*/ 2695700 w 3658360"/>
                <a:gd name="connsiteY51" fmla="*/ 2794008 h 2981968"/>
                <a:gd name="connsiteX52" fmla="*/ 2672840 w 3658360"/>
                <a:gd name="connsiteY52" fmla="*/ 2743208 h 2981968"/>
                <a:gd name="connsiteX53" fmla="*/ 2578860 w 3658360"/>
                <a:gd name="connsiteY53" fmla="*/ 2794008 h 2981968"/>
                <a:gd name="connsiteX54" fmla="*/ 2502660 w 3658360"/>
                <a:gd name="connsiteY54" fmla="*/ 2799088 h 2981968"/>
                <a:gd name="connsiteX55" fmla="*/ 2429000 w 3658360"/>
                <a:gd name="connsiteY55" fmla="*/ 2887988 h 2981968"/>
                <a:gd name="connsiteX56" fmla="*/ 2309620 w 3658360"/>
                <a:gd name="connsiteY56" fmla="*/ 2890528 h 2981968"/>
                <a:gd name="connsiteX57" fmla="*/ 2225800 w 3658360"/>
                <a:gd name="connsiteY57" fmla="*/ 2931168 h 2981968"/>
                <a:gd name="connsiteX58" fmla="*/ 2314700 w 3658360"/>
                <a:gd name="connsiteY58" fmla="*/ 2981968 h 2981968"/>
                <a:gd name="connsiteX59" fmla="*/ 2378060 w 3658360"/>
                <a:gd name="connsiteY59" fmla="*/ 2941430 h 2981968"/>
                <a:gd name="connsiteX60" fmla="*/ 2464560 w 3658360"/>
                <a:gd name="connsiteY60" fmla="*/ 2938788 h 2981968"/>
                <a:gd name="connsiteX61" fmla="*/ 2528060 w 3658360"/>
                <a:gd name="connsiteY61" fmla="*/ 2875288 h 2981968"/>
                <a:gd name="connsiteX62" fmla="*/ 2578860 w 3658360"/>
                <a:gd name="connsiteY62" fmla="*/ 2890528 h 2981968"/>
                <a:gd name="connsiteX63" fmla="*/ 0 w 3658360"/>
                <a:gd name="connsiteY63" fmla="*/ 2281030 h 2981968"/>
                <a:gd name="connsiteX64" fmla="*/ 481584 w 3658360"/>
                <a:gd name="connsiteY64" fmla="*/ 832862 h 2981968"/>
                <a:gd name="connsiteX0" fmla="*/ 481584 w 3658360"/>
                <a:gd name="connsiteY0" fmla="*/ 832862 h 2981968"/>
                <a:gd name="connsiteX1" fmla="*/ 650369 w 3658360"/>
                <a:gd name="connsiteY1" fmla="*/ 817251 h 2981968"/>
                <a:gd name="connsiteX2" fmla="*/ 709424 w 3658360"/>
                <a:gd name="connsiteY2" fmla="*/ 771531 h 2981968"/>
                <a:gd name="connsiteX3" fmla="*/ 762764 w 3658360"/>
                <a:gd name="connsiteY3" fmla="*/ 800106 h 2981968"/>
                <a:gd name="connsiteX4" fmla="*/ 878969 w 3658360"/>
                <a:gd name="connsiteY4" fmla="*/ 790581 h 2981968"/>
                <a:gd name="connsiteX5" fmla="*/ 955169 w 3658360"/>
                <a:gd name="connsiteY5" fmla="*/ 811536 h 2981968"/>
                <a:gd name="connsiteX6" fmla="*/ 1044704 w 3658360"/>
                <a:gd name="connsiteY6" fmla="*/ 754386 h 2981968"/>
                <a:gd name="connsiteX7" fmla="*/ 1143764 w 3658360"/>
                <a:gd name="connsiteY7" fmla="*/ 786771 h 2981968"/>
                <a:gd name="connsiteX8" fmla="*/ 1210439 w 3658360"/>
                <a:gd name="connsiteY8" fmla="*/ 758196 h 2981968"/>
                <a:gd name="connsiteX9" fmla="*/ 1218059 w 3658360"/>
                <a:gd name="connsiteY9" fmla="*/ 632466 h 2981968"/>
                <a:gd name="connsiteX10" fmla="*/ 1330453 w 3658360"/>
                <a:gd name="connsiteY10" fmla="*/ 605796 h 2981968"/>
                <a:gd name="connsiteX11" fmla="*/ 1414273 w 3658360"/>
                <a:gd name="connsiteY11" fmla="*/ 601986 h 2981968"/>
                <a:gd name="connsiteX12" fmla="*/ 1530478 w 3658360"/>
                <a:gd name="connsiteY12" fmla="*/ 512451 h 2981968"/>
                <a:gd name="connsiteX13" fmla="*/ 1549528 w 3658360"/>
                <a:gd name="connsiteY13" fmla="*/ 415297 h 2981968"/>
                <a:gd name="connsiteX14" fmla="*/ 1614298 w 3658360"/>
                <a:gd name="connsiteY14" fmla="*/ 424822 h 2981968"/>
                <a:gd name="connsiteX15" fmla="*/ 1648588 w 3658360"/>
                <a:gd name="connsiteY15" fmla="*/ 457207 h 2981968"/>
                <a:gd name="connsiteX16" fmla="*/ 1696212 w 3658360"/>
                <a:gd name="connsiteY16" fmla="*/ 384817 h 2981968"/>
                <a:gd name="connsiteX17" fmla="*/ 1772412 w 3658360"/>
                <a:gd name="connsiteY17" fmla="*/ 346717 h 2981968"/>
                <a:gd name="connsiteX18" fmla="*/ 1770507 w 3658360"/>
                <a:gd name="connsiteY18" fmla="*/ 257182 h 2981968"/>
                <a:gd name="connsiteX19" fmla="*/ 1792224 w 3658360"/>
                <a:gd name="connsiteY19" fmla="*/ 134500 h 2981968"/>
                <a:gd name="connsiteX20" fmla="*/ 1890522 w 3658360"/>
                <a:gd name="connsiteY20" fmla="*/ 22867 h 2981968"/>
                <a:gd name="connsiteX21" fmla="*/ 2462021 w 3658360"/>
                <a:gd name="connsiteY21" fmla="*/ 30489 h 2981968"/>
                <a:gd name="connsiteX22" fmla="*/ 2519171 w 3658360"/>
                <a:gd name="connsiteY22" fmla="*/ 9 h 2981968"/>
                <a:gd name="connsiteX23" fmla="*/ 2648711 w 3658360"/>
                <a:gd name="connsiteY23" fmla="*/ 45730 h 2981968"/>
                <a:gd name="connsiteX24" fmla="*/ 2837306 w 3658360"/>
                <a:gd name="connsiteY24" fmla="*/ 62874 h 2981968"/>
                <a:gd name="connsiteX25" fmla="*/ 3122421 w 3658360"/>
                <a:gd name="connsiteY25" fmla="*/ 182889 h 2981968"/>
                <a:gd name="connsiteX26" fmla="*/ 3437381 w 3658360"/>
                <a:gd name="connsiteY26" fmla="*/ 434349 h 2981968"/>
                <a:gd name="connsiteX27" fmla="*/ 3538346 w 3658360"/>
                <a:gd name="connsiteY27" fmla="*/ 531504 h 2981968"/>
                <a:gd name="connsiteX28" fmla="*/ 3612640 w 3658360"/>
                <a:gd name="connsiteY28" fmla="*/ 731529 h 2981968"/>
                <a:gd name="connsiteX29" fmla="*/ 3616450 w 3658360"/>
                <a:gd name="connsiteY29" fmla="*/ 937269 h 2981968"/>
                <a:gd name="connsiteX30" fmla="*/ 3658360 w 3658360"/>
                <a:gd name="connsiteY30" fmla="*/ 1091574 h 2981968"/>
                <a:gd name="connsiteX31" fmla="*/ 3625975 w 3658360"/>
                <a:gd name="connsiteY31" fmla="*/ 1209684 h 2981968"/>
                <a:gd name="connsiteX32" fmla="*/ 3622165 w 3658360"/>
                <a:gd name="connsiteY32" fmla="*/ 1282074 h 2981968"/>
                <a:gd name="connsiteX33" fmla="*/ 3591685 w 3658360"/>
                <a:gd name="connsiteY33" fmla="*/ 1392564 h 2981968"/>
                <a:gd name="connsiteX34" fmla="*/ 3551680 w 3658360"/>
                <a:gd name="connsiteY34" fmla="*/ 1501149 h 2981968"/>
                <a:gd name="connsiteX35" fmla="*/ 3511675 w 3658360"/>
                <a:gd name="connsiteY35" fmla="*/ 1573539 h 2981968"/>
                <a:gd name="connsiteX36" fmla="*/ 3478913 w 3658360"/>
                <a:gd name="connsiteY36" fmla="*/ 1861191 h 2981968"/>
                <a:gd name="connsiteX37" fmla="*/ 3452620 w 3658360"/>
                <a:gd name="connsiteY37" fmla="*/ 1969779 h 2981968"/>
                <a:gd name="connsiteX38" fmla="*/ 3414520 w 3658360"/>
                <a:gd name="connsiteY38" fmla="*/ 2045979 h 2981968"/>
                <a:gd name="connsiteX39" fmla="*/ 3334510 w 3658360"/>
                <a:gd name="connsiteY39" fmla="*/ 2087889 h 2981968"/>
                <a:gd name="connsiteX40" fmla="*/ 3281170 w 3658360"/>
                <a:gd name="connsiteY40" fmla="*/ 2146944 h 2981968"/>
                <a:gd name="connsiteX41" fmla="*/ 3254500 w 3658360"/>
                <a:gd name="connsiteY41" fmla="*/ 2246004 h 2981968"/>
                <a:gd name="connsiteX42" fmla="*/ 3185920 w 3658360"/>
                <a:gd name="connsiteY42" fmla="*/ 2266959 h 2981968"/>
                <a:gd name="connsiteX43" fmla="*/ 3164965 w 3658360"/>
                <a:gd name="connsiteY43" fmla="*/ 2337444 h 2981968"/>
                <a:gd name="connsiteX44" fmla="*/ 3123055 w 3658360"/>
                <a:gd name="connsiteY44" fmla="*/ 2358399 h 2981968"/>
                <a:gd name="connsiteX45" fmla="*/ 3062095 w 3658360"/>
                <a:gd name="connsiteY45" fmla="*/ 2381259 h 2981968"/>
                <a:gd name="connsiteX46" fmla="*/ 3027805 w 3658360"/>
                <a:gd name="connsiteY46" fmla="*/ 2439044 h 2981968"/>
                <a:gd name="connsiteX47" fmla="*/ 2978275 w 3658360"/>
                <a:gd name="connsiteY47" fmla="*/ 2523499 h 2981968"/>
                <a:gd name="connsiteX48" fmla="*/ 3046220 w 3658360"/>
                <a:gd name="connsiteY48" fmla="*/ 2586364 h 2981968"/>
                <a:gd name="connsiteX49" fmla="*/ 2969880 w 3658360"/>
                <a:gd name="connsiteY49" fmla="*/ 2693666 h 2981968"/>
                <a:gd name="connsiteX50" fmla="*/ 2850640 w 3658360"/>
                <a:gd name="connsiteY50" fmla="*/ 2781308 h 2981968"/>
                <a:gd name="connsiteX51" fmla="*/ 2695700 w 3658360"/>
                <a:gd name="connsiteY51" fmla="*/ 2794008 h 2981968"/>
                <a:gd name="connsiteX52" fmla="*/ 2672840 w 3658360"/>
                <a:gd name="connsiteY52" fmla="*/ 2743208 h 2981968"/>
                <a:gd name="connsiteX53" fmla="*/ 2578860 w 3658360"/>
                <a:gd name="connsiteY53" fmla="*/ 2794008 h 2981968"/>
                <a:gd name="connsiteX54" fmla="*/ 2502660 w 3658360"/>
                <a:gd name="connsiteY54" fmla="*/ 2799088 h 2981968"/>
                <a:gd name="connsiteX55" fmla="*/ 2429000 w 3658360"/>
                <a:gd name="connsiteY55" fmla="*/ 2887988 h 2981968"/>
                <a:gd name="connsiteX56" fmla="*/ 2309620 w 3658360"/>
                <a:gd name="connsiteY56" fmla="*/ 2890528 h 2981968"/>
                <a:gd name="connsiteX57" fmla="*/ 2225800 w 3658360"/>
                <a:gd name="connsiteY57" fmla="*/ 2931168 h 2981968"/>
                <a:gd name="connsiteX58" fmla="*/ 2314700 w 3658360"/>
                <a:gd name="connsiteY58" fmla="*/ 2981968 h 2981968"/>
                <a:gd name="connsiteX59" fmla="*/ 2378060 w 3658360"/>
                <a:gd name="connsiteY59" fmla="*/ 2941430 h 2981968"/>
                <a:gd name="connsiteX60" fmla="*/ 2464560 w 3658360"/>
                <a:gd name="connsiteY60" fmla="*/ 2938788 h 2981968"/>
                <a:gd name="connsiteX61" fmla="*/ 2528060 w 3658360"/>
                <a:gd name="connsiteY61" fmla="*/ 2875288 h 2981968"/>
                <a:gd name="connsiteX62" fmla="*/ 2578860 w 3658360"/>
                <a:gd name="connsiteY62" fmla="*/ 2890528 h 2981968"/>
                <a:gd name="connsiteX63" fmla="*/ 2210560 w 3658360"/>
                <a:gd name="connsiteY63" fmla="*/ 2801628 h 2981968"/>
                <a:gd name="connsiteX64" fmla="*/ 0 w 3658360"/>
                <a:gd name="connsiteY64" fmla="*/ 2281030 h 2981968"/>
                <a:gd name="connsiteX65" fmla="*/ 481584 w 3658360"/>
                <a:gd name="connsiteY65" fmla="*/ 832862 h 29819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81584 w 3658360"/>
                <a:gd name="connsiteY65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35100 w 3658360"/>
                <a:gd name="connsiteY65" fmla="*/ 972828 h 3134368"/>
                <a:gd name="connsiteX66" fmla="*/ 481584 w 3658360"/>
                <a:gd name="connsiteY66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57960 w 3658360"/>
                <a:gd name="connsiteY65" fmla="*/ 985528 h 3134368"/>
                <a:gd name="connsiteX66" fmla="*/ 481584 w 3658360"/>
                <a:gd name="connsiteY66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27480 w 3658360"/>
                <a:gd name="connsiteY65" fmla="*/ 1069348 h 3134368"/>
                <a:gd name="connsiteX66" fmla="*/ 457960 w 3658360"/>
                <a:gd name="connsiteY66" fmla="*/ 985528 h 3134368"/>
                <a:gd name="connsiteX67" fmla="*/ 481584 w 3658360"/>
                <a:gd name="connsiteY67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88440 w 3658360"/>
                <a:gd name="connsiteY65" fmla="*/ 1021088 h 3134368"/>
                <a:gd name="connsiteX66" fmla="*/ 427480 w 3658360"/>
                <a:gd name="connsiteY66" fmla="*/ 1069348 h 3134368"/>
                <a:gd name="connsiteX67" fmla="*/ 457960 w 3658360"/>
                <a:gd name="connsiteY67" fmla="*/ 985528 h 3134368"/>
                <a:gd name="connsiteX68" fmla="*/ 481584 w 3658360"/>
                <a:gd name="connsiteY68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572260 w 3658360"/>
                <a:gd name="connsiteY65" fmla="*/ 1005848 h 3134368"/>
                <a:gd name="connsiteX66" fmla="*/ 427480 w 3658360"/>
                <a:gd name="connsiteY66" fmla="*/ 1069348 h 3134368"/>
                <a:gd name="connsiteX67" fmla="*/ 457960 w 3658360"/>
                <a:gd name="connsiteY67" fmla="*/ 985528 h 3134368"/>
                <a:gd name="connsiteX68" fmla="*/ 481584 w 3658360"/>
                <a:gd name="connsiteY68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572260 w 3658360"/>
                <a:gd name="connsiteY65" fmla="*/ 1005848 h 3134368"/>
                <a:gd name="connsiteX66" fmla="*/ 501140 w 3658360"/>
                <a:gd name="connsiteY66" fmla="*/ 998228 h 3134368"/>
                <a:gd name="connsiteX67" fmla="*/ 457960 w 3658360"/>
                <a:gd name="connsiteY67" fmla="*/ 985528 h 3134368"/>
                <a:gd name="connsiteX68" fmla="*/ 481584 w 3658360"/>
                <a:gd name="connsiteY68" fmla="*/ 832862 h 3134368"/>
                <a:gd name="connsiteX0" fmla="*/ 572498 w 3749274"/>
                <a:gd name="connsiteY0" fmla="*/ 832862 h 3134368"/>
                <a:gd name="connsiteX1" fmla="*/ 741283 w 3749274"/>
                <a:gd name="connsiteY1" fmla="*/ 817251 h 3134368"/>
                <a:gd name="connsiteX2" fmla="*/ 800338 w 3749274"/>
                <a:gd name="connsiteY2" fmla="*/ 771531 h 3134368"/>
                <a:gd name="connsiteX3" fmla="*/ 853678 w 3749274"/>
                <a:gd name="connsiteY3" fmla="*/ 800106 h 3134368"/>
                <a:gd name="connsiteX4" fmla="*/ 969883 w 3749274"/>
                <a:gd name="connsiteY4" fmla="*/ 790581 h 3134368"/>
                <a:gd name="connsiteX5" fmla="*/ 1046083 w 3749274"/>
                <a:gd name="connsiteY5" fmla="*/ 811536 h 3134368"/>
                <a:gd name="connsiteX6" fmla="*/ 1135618 w 3749274"/>
                <a:gd name="connsiteY6" fmla="*/ 754386 h 3134368"/>
                <a:gd name="connsiteX7" fmla="*/ 1234678 w 3749274"/>
                <a:gd name="connsiteY7" fmla="*/ 786771 h 3134368"/>
                <a:gd name="connsiteX8" fmla="*/ 1301353 w 3749274"/>
                <a:gd name="connsiteY8" fmla="*/ 758196 h 3134368"/>
                <a:gd name="connsiteX9" fmla="*/ 1308973 w 3749274"/>
                <a:gd name="connsiteY9" fmla="*/ 632466 h 3134368"/>
                <a:gd name="connsiteX10" fmla="*/ 1421367 w 3749274"/>
                <a:gd name="connsiteY10" fmla="*/ 605796 h 3134368"/>
                <a:gd name="connsiteX11" fmla="*/ 1505187 w 3749274"/>
                <a:gd name="connsiteY11" fmla="*/ 601986 h 3134368"/>
                <a:gd name="connsiteX12" fmla="*/ 1621392 w 3749274"/>
                <a:gd name="connsiteY12" fmla="*/ 512451 h 3134368"/>
                <a:gd name="connsiteX13" fmla="*/ 1640442 w 3749274"/>
                <a:gd name="connsiteY13" fmla="*/ 415297 h 3134368"/>
                <a:gd name="connsiteX14" fmla="*/ 1705212 w 3749274"/>
                <a:gd name="connsiteY14" fmla="*/ 424822 h 3134368"/>
                <a:gd name="connsiteX15" fmla="*/ 1739502 w 3749274"/>
                <a:gd name="connsiteY15" fmla="*/ 457207 h 3134368"/>
                <a:gd name="connsiteX16" fmla="*/ 1787126 w 3749274"/>
                <a:gd name="connsiteY16" fmla="*/ 384817 h 3134368"/>
                <a:gd name="connsiteX17" fmla="*/ 1863326 w 3749274"/>
                <a:gd name="connsiteY17" fmla="*/ 346717 h 3134368"/>
                <a:gd name="connsiteX18" fmla="*/ 1861421 w 3749274"/>
                <a:gd name="connsiteY18" fmla="*/ 257182 h 3134368"/>
                <a:gd name="connsiteX19" fmla="*/ 1883138 w 3749274"/>
                <a:gd name="connsiteY19" fmla="*/ 134500 h 3134368"/>
                <a:gd name="connsiteX20" fmla="*/ 1981436 w 3749274"/>
                <a:gd name="connsiteY20" fmla="*/ 22867 h 3134368"/>
                <a:gd name="connsiteX21" fmla="*/ 2552935 w 3749274"/>
                <a:gd name="connsiteY21" fmla="*/ 30489 h 3134368"/>
                <a:gd name="connsiteX22" fmla="*/ 2610085 w 3749274"/>
                <a:gd name="connsiteY22" fmla="*/ 9 h 3134368"/>
                <a:gd name="connsiteX23" fmla="*/ 2739625 w 3749274"/>
                <a:gd name="connsiteY23" fmla="*/ 45730 h 3134368"/>
                <a:gd name="connsiteX24" fmla="*/ 2928220 w 3749274"/>
                <a:gd name="connsiteY24" fmla="*/ 62874 h 3134368"/>
                <a:gd name="connsiteX25" fmla="*/ 3213335 w 3749274"/>
                <a:gd name="connsiteY25" fmla="*/ 182889 h 3134368"/>
                <a:gd name="connsiteX26" fmla="*/ 3528295 w 3749274"/>
                <a:gd name="connsiteY26" fmla="*/ 434349 h 3134368"/>
                <a:gd name="connsiteX27" fmla="*/ 3629260 w 3749274"/>
                <a:gd name="connsiteY27" fmla="*/ 531504 h 3134368"/>
                <a:gd name="connsiteX28" fmla="*/ 3703554 w 3749274"/>
                <a:gd name="connsiteY28" fmla="*/ 731529 h 3134368"/>
                <a:gd name="connsiteX29" fmla="*/ 3707364 w 3749274"/>
                <a:gd name="connsiteY29" fmla="*/ 937269 h 3134368"/>
                <a:gd name="connsiteX30" fmla="*/ 3749274 w 3749274"/>
                <a:gd name="connsiteY30" fmla="*/ 1091574 h 3134368"/>
                <a:gd name="connsiteX31" fmla="*/ 3716889 w 3749274"/>
                <a:gd name="connsiteY31" fmla="*/ 1209684 h 3134368"/>
                <a:gd name="connsiteX32" fmla="*/ 3713079 w 3749274"/>
                <a:gd name="connsiteY32" fmla="*/ 1282074 h 3134368"/>
                <a:gd name="connsiteX33" fmla="*/ 3682599 w 3749274"/>
                <a:gd name="connsiteY33" fmla="*/ 1392564 h 3134368"/>
                <a:gd name="connsiteX34" fmla="*/ 3642594 w 3749274"/>
                <a:gd name="connsiteY34" fmla="*/ 1501149 h 3134368"/>
                <a:gd name="connsiteX35" fmla="*/ 3602589 w 3749274"/>
                <a:gd name="connsiteY35" fmla="*/ 1573539 h 3134368"/>
                <a:gd name="connsiteX36" fmla="*/ 3569827 w 3749274"/>
                <a:gd name="connsiteY36" fmla="*/ 1861191 h 3134368"/>
                <a:gd name="connsiteX37" fmla="*/ 3543534 w 3749274"/>
                <a:gd name="connsiteY37" fmla="*/ 1969779 h 3134368"/>
                <a:gd name="connsiteX38" fmla="*/ 3505434 w 3749274"/>
                <a:gd name="connsiteY38" fmla="*/ 2045979 h 3134368"/>
                <a:gd name="connsiteX39" fmla="*/ 3425424 w 3749274"/>
                <a:gd name="connsiteY39" fmla="*/ 2087889 h 3134368"/>
                <a:gd name="connsiteX40" fmla="*/ 3372084 w 3749274"/>
                <a:gd name="connsiteY40" fmla="*/ 2146944 h 3134368"/>
                <a:gd name="connsiteX41" fmla="*/ 3345414 w 3749274"/>
                <a:gd name="connsiteY41" fmla="*/ 2246004 h 3134368"/>
                <a:gd name="connsiteX42" fmla="*/ 3276834 w 3749274"/>
                <a:gd name="connsiteY42" fmla="*/ 2266959 h 3134368"/>
                <a:gd name="connsiteX43" fmla="*/ 3255879 w 3749274"/>
                <a:gd name="connsiteY43" fmla="*/ 2337444 h 3134368"/>
                <a:gd name="connsiteX44" fmla="*/ 3213969 w 3749274"/>
                <a:gd name="connsiteY44" fmla="*/ 2358399 h 3134368"/>
                <a:gd name="connsiteX45" fmla="*/ 3153009 w 3749274"/>
                <a:gd name="connsiteY45" fmla="*/ 2381259 h 3134368"/>
                <a:gd name="connsiteX46" fmla="*/ 3118719 w 3749274"/>
                <a:gd name="connsiteY46" fmla="*/ 2439044 h 3134368"/>
                <a:gd name="connsiteX47" fmla="*/ 3069189 w 3749274"/>
                <a:gd name="connsiteY47" fmla="*/ 2523499 h 3134368"/>
                <a:gd name="connsiteX48" fmla="*/ 3137134 w 3749274"/>
                <a:gd name="connsiteY48" fmla="*/ 2586364 h 3134368"/>
                <a:gd name="connsiteX49" fmla="*/ 3060794 w 3749274"/>
                <a:gd name="connsiteY49" fmla="*/ 2693666 h 3134368"/>
                <a:gd name="connsiteX50" fmla="*/ 2941554 w 3749274"/>
                <a:gd name="connsiteY50" fmla="*/ 2781308 h 3134368"/>
                <a:gd name="connsiteX51" fmla="*/ 2786614 w 3749274"/>
                <a:gd name="connsiteY51" fmla="*/ 2794008 h 3134368"/>
                <a:gd name="connsiteX52" fmla="*/ 2763754 w 3749274"/>
                <a:gd name="connsiteY52" fmla="*/ 2743208 h 3134368"/>
                <a:gd name="connsiteX53" fmla="*/ 2669774 w 3749274"/>
                <a:gd name="connsiteY53" fmla="*/ 2794008 h 3134368"/>
                <a:gd name="connsiteX54" fmla="*/ 2593574 w 3749274"/>
                <a:gd name="connsiteY54" fmla="*/ 2799088 h 3134368"/>
                <a:gd name="connsiteX55" fmla="*/ 2519914 w 3749274"/>
                <a:gd name="connsiteY55" fmla="*/ 2887988 h 3134368"/>
                <a:gd name="connsiteX56" fmla="*/ 2400534 w 3749274"/>
                <a:gd name="connsiteY56" fmla="*/ 2890528 h 3134368"/>
                <a:gd name="connsiteX57" fmla="*/ 2316714 w 3749274"/>
                <a:gd name="connsiteY57" fmla="*/ 2931168 h 3134368"/>
                <a:gd name="connsiteX58" fmla="*/ 2405614 w 3749274"/>
                <a:gd name="connsiteY58" fmla="*/ 2981968 h 3134368"/>
                <a:gd name="connsiteX59" fmla="*/ 2468974 w 3749274"/>
                <a:gd name="connsiteY59" fmla="*/ 2941430 h 3134368"/>
                <a:gd name="connsiteX60" fmla="*/ 2555474 w 3749274"/>
                <a:gd name="connsiteY60" fmla="*/ 2938788 h 3134368"/>
                <a:gd name="connsiteX61" fmla="*/ 2618974 w 3749274"/>
                <a:gd name="connsiteY61" fmla="*/ 2875288 h 3134368"/>
                <a:gd name="connsiteX62" fmla="*/ 2669774 w 3749274"/>
                <a:gd name="connsiteY62" fmla="*/ 2890528 h 3134368"/>
                <a:gd name="connsiteX63" fmla="*/ 2669774 w 3749274"/>
                <a:gd name="connsiteY63" fmla="*/ 3134368 h 3134368"/>
                <a:gd name="connsiteX64" fmla="*/ 90914 w 3749274"/>
                <a:gd name="connsiteY64" fmla="*/ 2281030 h 3134368"/>
                <a:gd name="connsiteX65" fmla="*/ 589514 w 3749274"/>
                <a:gd name="connsiteY65" fmla="*/ 1188728 h 3134368"/>
                <a:gd name="connsiteX66" fmla="*/ 663174 w 3749274"/>
                <a:gd name="connsiteY66" fmla="*/ 1005848 h 3134368"/>
                <a:gd name="connsiteX67" fmla="*/ 592054 w 3749274"/>
                <a:gd name="connsiteY67" fmla="*/ 998228 h 3134368"/>
                <a:gd name="connsiteX68" fmla="*/ 548874 w 3749274"/>
                <a:gd name="connsiteY68" fmla="*/ 985528 h 3134368"/>
                <a:gd name="connsiteX69" fmla="*/ 572498 w 3749274"/>
                <a:gd name="connsiteY69" fmla="*/ 832862 h 3134368"/>
                <a:gd name="connsiteX0" fmla="*/ 566081 w 3742857"/>
                <a:gd name="connsiteY0" fmla="*/ 832862 h 3134368"/>
                <a:gd name="connsiteX1" fmla="*/ 734866 w 3742857"/>
                <a:gd name="connsiteY1" fmla="*/ 817251 h 3134368"/>
                <a:gd name="connsiteX2" fmla="*/ 793921 w 3742857"/>
                <a:gd name="connsiteY2" fmla="*/ 771531 h 3134368"/>
                <a:gd name="connsiteX3" fmla="*/ 847261 w 3742857"/>
                <a:gd name="connsiteY3" fmla="*/ 800106 h 3134368"/>
                <a:gd name="connsiteX4" fmla="*/ 963466 w 3742857"/>
                <a:gd name="connsiteY4" fmla="*/ 790581 h 3134368"/>
                <a:gd name="connsiteX5" fmla="*/ 1039666 w 3742857"/>
                <a:gd name="connsiteY5" fmla="*/ 811536 h 3134368"/>
                <a:gd name="connsiteX6" fmla="*/ 1129201 w 3742857"/>
                <a:gd name="connsiteY6" fmla="*/ 754386 h 3134368"/>
                <a:gd name="connsiteX7" fmla="*/ 1228261 w 3742857"/>
                <a:gd name="connsiteY7" fmla="*/ 786771 h 3134368"/>
                <a:gd name="connsiteX8" fmla="*/ 1294936 w 3742857"/>
                <a:gd name="connsiteY8" fmla="*/ 758196 h 3134368"/>
                <a:gd name="connsiteX9" fmla="*/ 1302556 w 3742857"/>
                <a:gd name="connsiteY9" fmla="*/ 632466 h 3134368"/>
                <a:gd name="connsiteX10" fmla="*/ 1414950 w 3742857"/>
                <a:gd name="connsiteY10" fmla="*/ 605796 h 3134368"/>
                <a:gd name="connsiteX11" fmla="*/ 1498770 w 3742857"/>
                <a:gd name="connsiteY11" fmla="*/ 601986 h 3134368"/>
                <a:gd name="connsiteX12" fmla="*/ 1614975 w 3742857"/>
                <a:gd name="connsiteY12" fmla="*/ 512451 h 3134368"/>
                <a:gd name="connsiteX13" fmla="*/ 1634025 w 3742857"/>
                <a:gd name="connsiteY13" fmla="*/ 415297 h 3134368"/>
                <a:gd name="connsiteX14" fmla="*/ 1698795 w 3742857"/>
                <a:gd name="connsiteY14" fmla="*/ 424822 h 3134368"/>
                <a:gd name="connsiteX15" fmla="*/ 1733085 w 3742857"/>
                <a:gd name="connsiteY15" fmla="*/ 457207 h 3134368"/>
                <a:gd name="connsiteX16" fmla="*/ 1780709 w 3742857"/>
                <a:gd name="connsiteY16" fmla="*/ 384817 h 3134368"/>
                <a:gd name="connsiteX17" fmla="*/ 1856909 w 3742857"/>
                <a:gd name="connsiteY17" fmla="*/ 346717 h 3134368"/>
                <a:gd name="connsiteX18" fmla="*/ 1855004 w 3742857"/>
                <a:gd name="connsiteY18" fmla="*/ 257182 h 3134368"/>
                <a:gd name="connsiteX19" fmla="*/ 1876721 w 3742857"/>
                <a:gd name="connsiteY19" fmla="*/ 134500 h 3134368"/>
                <a:gd name="connsiteX20" fmla="*/ 1975019 w 3742857"/>
                <a:gd name="connsiteY20" fmla="*/ 22867 h 3134368"/>
                <a:gd name="connsiteX21" fmla="*/ 2546518 w 3742857"/>
                <a:gd name="connsiteY21" fmla="*/ 30489 h 3134368"/>
                <a:gd name="connsiteX22" fmla="*/ 2603668 w 3742857"/>
                <a:gd name="connsiteY22" fmla="*/ 9 h 3134368"/>
                <a:gd name="connsiteX23" fmla="*/ 2733208 w 3742857"/>
                <a:gd name="connsiteY23" fmla="*/ 45730 h 3134368"/>
                <a:gd name="connsiteX24" fmla="*/ 2921803 w 3742857"/>
                <a:gd name="connsiteY24" fmla="*/ 62874 h 3134368"/>
                <a:gd name="connsiteX25" fmla="*/ 3206918 w 3742857"/>
                <a:gd name="connsiteY25" fmla="*/ 182889 h 3134368"/>
                <a:gd name="connsiteX26" fmla="*/ 3521878 w 3742857"/>
                <a:gd name="connsiteY26" fmla="*/ 434349 h 3134368"/>
                <a:gd name="connsiteX27" fmla="*/ 3622843 w 3742857"/>
                <a:gd name="connsiteY27" fmla="*/ 531504 h 3134368"/>
                <a:gd name="connsiteX28" fmla="*/ 3697137 w 3742857"/>
                <a:gd name="connsiteY28" fmla="*/ 731529 h 3134368"/>
                <a:gd name="connsiteX29" fmla="*/ 3700947 w 3742857"/>
                <a:gd name="connsiteY29" fmla="*/ 937269 h 3134368"/>
                <a:gd name="connsiteX30" fmla="*/ 3742857 w 3742857"/>
                <a:gd name="connsiteY30" fmla="*/ 1091574 h 3134368"/>
                <a:gd name="connsiteX31" fmla="*/ 3710472 w 3742857"/>
                <a:gd name="connsiteY31" fmla="*/ 1209684 h 3134368"/>
                <a:gd name="connsiteX32" fmla="*/ 3706662 w 3742857"/>
                <a:gd name="connsiteY32" fmla="*/ 1282074 h 3134368"/>
                <a:gd name="connsiteX33" fmla="*/ 3676182 w 3742857"/>
                <a:gd name="connsiteY33" fmla="*/ 1392564 h 3134368"/>
                <a:gd name="connsiteX34" fmla="*/ 3636177 w 3742857"/>
                <a:gd name="connsiteY34" fmla="*/ 1501149 h 3134368"/>
                <a:gd name="connsiteX35" fmla="*/ 3596172 w 3742857"/>
                <a:gd name="connsiteY35" fmla="*/ 1573539 h 3134368"/>
                <a:gd name="connsiteX36" fmla="*/ 3563410 w 3742857"/>
                <a:gd name="connsiteY36" fmla="*/ 1861191 h 3134368"/>
                <a:gd name="connsiteX37" fmla="*/ 3537117 w 3742857"/>
                <a:gd name="connsiteY37" fmla="*/ 1969779 h 3134368"/>
                <a:gd name="connsiteX38" fmla="*/ 3499017 w 3742857"/>
                <a:gd name="connsiteY38" fmla="*/ 2045979 h 3134368"/>
                <a:gd name="connsiteX39" fmla="*/ 3419007 w 3742857"/>
                <a:gd name="connsiteY39" fmla="*/ 2087889 h 3134368"/>
                <a:gd name="connsiteX40" fmla="*/ 3365667 w 3742857"/>
                <a:gd name="connsiteY40" fmla="*/ 2146944 h 3134368"/>
                <a:gd name="connsiteX41" fmla="*/ 3338997 w 3742857"/>
                <a:gd name="connsiteY41" fmla="*/ 2246004 h 3134368"/>
                <a:gd name="connsiteX42" fmla="*/ 3270417 w 3742857"/>
                <a:gd name="connsiteY42" fmla="*/ 2266959 h 3134368"/>
                <a:gd name="connsiteX43" fmla="*/ 3249462 w 3742857"/>
                <a:gd name="connsiteY43" fmla="*/ 2337444 h 3134368"/>
                <a:gd name="connsiteX44" fmla="*/ 3207552 w 3742857"/>
                <a:gd name="connsiteY44" fmla="*/ 2358399 h 3134368"/>
                <a:gd name="connsiteX45" fmla="*/ 3146592 w 3742857"/>
                <a:gd name="connsiteY45" fmla="*/ 2381259 h 3134368"/>
                <a:gd name="connsiteX46" fmla="*/ 3112302 w 3742857"/>
                <a:gd name="connsiteY46" fmla="*/ 2439044 h 3134368"/>
                <a:gd name="connsiteX47" fmla="*/ 3062772 w 3742857"/>
                <a:gd name="connsiteY47" fmla="*/ 2523499 h 3134368"/>
                <a:gd name="connsiteX48" fmla="*/ 3130717 w 3742857"/>
                <a:gd name="connsiteY48" fmla="*/ 2586364 h 3134368"/>
                <a:gd name="connsiteX49" fmla="*/ 3054377 w 3742857"/>
                <a:gd name="connsiteY49" fmla="*/ 2693666 h 3134368"/>
                <a:gd name="connsiteX50" fmla="*/ 2935137 w 3742857"/>
                <a:gd name="connsiteY50" fmla="*/ 2781308 h 3134368"/>
                <a:gd name="connsiteX51" fmla="*/ 2780197 w 3742857"/>
                <a:gd name="connsiteY51" fmla="*/ 2794008 h 3134368"/>
                <a:gd name="connsiteX52" fmla="*/ 2757337 w 3742857"/>
                <a:gd name="connsiteY52" fmla="*/ 2743208 h 3134368"/>
                <a:gd name="connsiteX53" fmla="*/ 2663357 w 3742857"/>
                <a:gd name="connsiteY53" fmla="*/ 2794008 h 3134368"/>
                <a:gd name="connsiteX54" fmla="*/ 2587157 w 3742857"/>
                <a:gd name="connsiteY54" fmla="*/ 2799088 h 3134368"/>
                <a:gd name="connsiteX55" fmla="*/ 2513497 w 3742857"/>
                <a:gd name="connsiteY55" fmla="*/ 2887988 h 3134368"/>
                <a:gd name="connsiteX56" fmla="*/ 2394117 w 3742857"/>
                <a:gd name="connsiteY56" fmla="*/ 2890528 h 3134368"/>
                <a:gd name="connsiteX57" fmla="*/ 2310297 w 3742857"/>
                <a:gd name="connsiteY57" fmla="*/ 2931168 h 3134368"/>
                <a:gd name="connsiteX58" fmla="*/ 2399197 w 3742857"/>
                <a:gd name="connsiteY58" fmla="*/ 2981968 h 3134368"/>
                <a:gd name="connsiteX59" fmla="*/ 2462557 w 3742857"/>
                <a:gd name="connsiteY59" fmla="*/ 2941430 h 3134368"/>
                <a:gd name="connsiteX60" fmla="*/ 2549057 w 3742857"/>
                <a:gd name="connsiteY60" fmla="*/ 2938788 h 3134368"/>
                <a:gd name="connsiteX61" fmla="*/ 2612557 w 3742857"/>
                <a:gd name="connsiteY61" fmla="*/ 2875288 h 3134368"/>
                <a:gd name="connsiteX62" fmla="*/ 2663357 w 3742857"/>
                <a:gd name="connsiteY62" fmla="*/ 2890528 h 3134368"/>
                <a:gd name="connsiteX63" fmla="*/ 2663357 w 3742857"/>
                <a:gd name="connsiteY63" fmla="*/ 3134368 h 3134368"/>
                <a:gd name="connsiteX64" fmla="*/ 84497 w 3742857"/>
                <a:gd name="connsiteY64" fmla="*/ 2281030 h 3134368"/>
                <a:gd name="connsiteX65" fmla="*/ 659297 w 3742857"/>
                <a:gd name="connsiteY65" fmla="*/ 1178568 h 3134368"/>
                <a:gd name="connsiteX66" fmla="*/ 656757 w 3742857"/>
                <a:gd name="connsiteY66" fmla="*/ 1005848 h 3134368"/>
                <a:gd name="connsiteX67" fmla="*/ 585637 w 3742857"/>
                <a:gd name="connsiteY67" fmla="*/ 998228 h 3134368"/>
                <a:gd name="connsiteX68" fmla="*/ 542457 w 3742857"/>
                <a:gd name="connsiteY68" fmla="*/ 985528 h 3134368"/>
                <a:gd name="connsiteX69" fmla="*/ 566081 w 3742857"/>
                <a:gd name="connsiteY69" fmla="*/ 832862 h 3134368"/>
                <a:gd name="connsiteX0" fmla="*/ 566081 w 3742857"/>
                <a:gd name="connsiteY0" fmla="*/ 832862 h 3134368"/>
                <a:gd name="connsiteX1" fmla="*/ 734866 w 3742857"/>
                <a:gd name="connsiteY1" fmla="*/ 817251 h 3134368"/>
                <a:gd name="connsiteX2" fmla="*/ 793921 w 3742857"/>
                <a:gd name="connsiteY2" fmla="*/ 771531 h 3134368"/>
                <a:gd name="connsiteX3" fmla="*/ 847261 w 3742857"/>
                <a:gd name="connsiteY3" fmla="*/ 800106 h 3134368"/>
                <a:gd name="connsiteX4" fmla="*/ 963466 w 3742857"/>
                <a:gd name="connsiteY4" fmla="*/ 790581 h 3134368"/>
                <a:gd name="connsiteX5" fmla="*/ 1039666 w 3742857"/>
                <a:gd name="connsiteY5" fmla="*/ 811536 h 3134368"/>
                <a:gd name="connsiteX6" fmla="*/ 1129201 w 3742857"/>
                <a:gd name="connsiteY6" fmla="*/ 754386 h 3134368"/>
                <a:gd name="connsiteX7" fmla="*/ 1228261 w 3742857"/>
                <a:gd name="connsiteY7" fmla="*/ 786771 h 3134368"/>
                <a:gd name="connsiteX8" fmla="*/ 1294936 w 3742857"/>
                <a:gd name="connsiteY8" fmla="*/ 758196 h 3134368"/>
                <a:gd name="connsiteX9" fmla="*/ 1302556 w 3742857"/>
                <a:gd name="connsiteY9" fmla="*/ 632466 h 3134368"/>
                <a:gd name="connsiteX10" fmla="*/ 1414950 w 3742857"/>
                <a:gd name="connsiteY10" fmla="*/ 605796 h 3134368"/>
                <a:gd name="connsiteX11" fmla="*/ 1498770 w 3742857"/>
                <a:gd name="connsiteY11" fmla="*/ 601986 h 3134368"/>
                <a:gd name="connsiteX12" fmla="*/ 1614975 w 3742857"/>
                <a:gd name="connsiteY12" fmla="*/ 512451 h 3134368"/>
                <a:gd name="connsiteX13" fmla="*/ 1634025 w 3742857"/>
                <a:gd name="connsiteY13" fmla="*/ 415297 h 3134368"/>
                <a:gd name="connsiteX14" fmla="*/ 1698795 w 3742857"/>
                <a:gd name="connsiteY14" fmla="*/ 424822 h 3134368"/>
                <a:gd name="connsiteX15" fmla="*/ 1733085 w 3742857"/>
                <a:gd name="connsiteY15" fmla="*/ 457207 h 3134368"/>
                <a:gd name="connsiteX16" fmla="*/ 1780709 w 3742857"/>
                <a:gd name="connsiteY16" fmla="*/ 384817 h 3134368"/>
                <a:gd name="connsiteX17" fmla="*/ 1856909 w 3742857"/>
                <a:gd name="connsiteY17" fmla="*/ 346717 h 3134368"/>
                <a:gd name="connsiteX18" fmla="*/ 1855004 w 3742857"/>
                <a:gd name="connsiteY18" fmla="*/ 257182 h 3134368"/>
                <a:gd name="connsiteX19" fmla="*/ 1876721 w 3742857"/>
                <a:gd name="connsiteY19" fmla="*/ 134500 h 3134368"/>
                <a:gd name="connsiteX20" fmla="*/ 1975019 w 3742857"/>
                <a:gd name="connsiteY20" fmla="*/ 22867 h 3134368"/>
                <a:gd name="connsiteX21" fmla="*/ 2546518 w 3742857"/>
                <a:gd name="connsiteY21" fmla="*/ 30489 h 3134368"/>
                <a:gd name="connsiteX22" fmla="*/ 2603668 w 3742857"/>
                <a:gd name="connsiteY22" fmla="*/ 9 h 3134368"/>
                <a:gd name="connsiteX23" fmla="*/ 2733208 w 3742857"/>
                <a:gd name="connsiteY23" fmla="*/ 45730 h 3134368"/>
                <a:gd name="connsiteX24" fmla="*/ 2921803 w 3742857"/>
                <a:gd name="connsiteY24" fmla="*/ 62874 h 3134368"/>
                <a:gd name="connsiteX25" fmla="*/ 3206918 w 3742857"/>
                <a:gd name="connsiteY25" fmla="*/ 182889 h 3134368"/>
                <a:gd name="connsiteX26" fmla="*/ 3521878 w 3742857"/>
                <a:gd name="connsiteY26" fmla="*/ 434349 h 3134368"/>
                <a:gd name="connsiteX27" fmla="*/ 3622843 w 3742857"/>
                <a:gd name="connsiteY27" fmla="*/ 531504 h 3134368"/>
                <a:gd name="connsiteX28" fmla="*/ 3697137 w 3742857"/>
                <a:gd name="connsiteY28" fmla="*/ 731529 h 3134368"/>
                <a:gd name="connsiteX29" fmla="*/ 3700947 w 3742857"/>
                <a:gd name="connsiteY29" fmla="*/ 937269 h 3134368"/>
                <a:gd name="connsiteX30" fmla="*/ 3742857 w 3742857"/>
                <a:gd name="connsiteY30" fmla="*/ 1091574 h 3134368"/>
                <a:gd name="connsiteX31" fmla="*/ 3710472 w 3742857"/>
                <a:gd name="connsiteY31" fmla="*/ 1209684 h 3134368"/>
                <a:gd name="connsiteX32" fmla="*/ 3706662 w 3742857"/>
                <a:gd name="connsiteY32" fmla="*/ 1282074 h 3134368"/>
                <a:gd name="connsiteX33" fmla="*/ 3676182 w 3742857"/>
                <a:gd name="connsiteY33" fmla="*/ 1392564 h 3134368"/>
                <a:gd name="connsiteX34" fmla="*/ 3636177 w 3742857"/>
                <a:gd name="connsiteY34" fmla="*/ 1501149 h 3134368"/>
                <a:gd name="connsiteX35" fmla="*/ 3596172 w 3742857"/>
                <a:gd name="connsiteY35" fmla="*/ 1573539 h 3134368"/>
                <a:gd name="connsiteX36" fmla="*/ 3563410 w 3742857"/>
                <a:gd name="connsiteY36" fmla="*/ 1861191 h 3134368"/>
                <a:gd name="connsiteX37" fmla="*/ 3537117 w 3742857"/>
                <a:gd name="connsiteY37" fmla="*/ 1969779 h 3134368"/>
                <a:gd name="connsiteX38" fmla="*/ 3499017 w 3742857"/>
                <a:gd name="connsiteY38" fmla="*/ 2045979 h 3134368"/>
                <a:gd name="connsiteX39" fmla="*/ 3419007 w 3742857"/>
                <a:gd name="connsiteY39" fmla="*/ 2087889 h 3134368"/>
                <a:gd name="connsiteX40" fmla="*/ 3365667 w 3742857"/>
                <a:gd name="connsiteY40" fmla="*/ 2146944 h 3134368"/>
                <a:gd name="connsiteX41" fmla="*/ 3338997 w 3742857"/>
                <a:gd name="connsiteY41" fmla="*/ 2246004 h 3134368"/>
                <a:gd name="connsiteX42" fmla="*/ 3270417 w 3742857"/>
                <a:gd name="connsiteY42" fmla="*/ 2266959 h 3134368"/>
                <a:gd name="connsiteX43" fmla="*/ 3249462 w 3742857"/>
                <a:gd name="connsiteY43" fmla="*/ 2337444 h 3134368"/>
                <a:gd name="connsiteX44" fmla="*/ 3207552 w 3742857"/>
                <a:gd name="connsiteY44" fmla="*/ 2358399 h 3134368"/>
                <a:gd name="connsiteX45" fmla="*/ 3146592 w 3742857"/>
                <a:gd name="connsiteY45" fmla="*/ 2381259 h 3134368"/>
                <a:gd name="connsiteX46" fmla="*/ 3112302 w 3742857"/>
                <a:gd name="connsiteY46" fmla="*/ 2439044 h 3134368"/>
                <a:gd name="connsiteX47" fmla="*/ 3062772 w 3742857"/>
                <a:gd name="connsiteY47" fmla="*/ 2523499 h 3134368"/>
                <a:gd name="connsiteX48" fmla="*/ 3130717 w 3742857"/>
                <a:gd name="connsiteY48" fmla="*/ 2586364 h 3134368"/>
                <a:gd name="connsiteX49" fmla="*/ 3054377 w 3742857"/>
                <a:gd name="connsiteY49" fmla="*/ 2693666 h 3134368"/>
                <a:gd name="connsiteX50" fmla="*/ 2935137 w 3742857"/>
                <a:gd name="connsiteY50" fmla="*/ 2781308 h 3134368"/>
                <a:gd name="connsiteX51" fmla="*/ 2780197 w 3742857"/>
                <a:gd name="connsiteY51" fmla="*/ 2794008 h 3134368"/>
                <a:gd name="connsiteX52" fmla="*/ 2757337 w 3742857"/>
                <a:gd name="connsiteY52" fmla="*/ 2743208 h 3134368"/>
                <a:gd name="connsiteX53" fmla="*/ 2663357 w 3742857"/>
                <a:gd name="connsiteY53" fmla="*/ 2794008 h 3134368"/>
                <a:gd name="connsiteX54" fmla="*/ 2587157 w 3742857"/>
                <a:gd name="connsiteY54" fmla="*/ 2799088 h 3134368"/>
                <a:gd name="connsiteX55" fmla="*/ 2513497 w 3742857"/>
                <a:gd name="connsiteY55" fmla="*/ 2887988 h 3134368"/>
                <a:gd name="connsiteX56" fmla="*/ 2394117 w 3742857"/>
                <a:gd name="connsiteY56" fmla="*/ 2890528 h 3134368"/>
                <a:gd name="connsiteX57" fmla="*/ 2310297 w 3742857"/>
                <a:gd name="connsiteY57" fmla="*/ 2931168 h 3134368"/>
                <a:gd name="connsiteX58" fmla="*/ 2399197 w 3742857"/>
                <a:gd name="connsiteY58" fmla="*/ 2981968 h 3134368"/>
                <a:gd name="connsiteX59" fmla="*/ 2462557 w 3742857"/>
                <a:gd name="connsiteY59" fmla="*/ 2941430 h 3134368"/>
                <a:gd name="connsiteX60" fmla="*/ 2549057 w 3742857"/>
                <a:gd name="connsiteY60" fmla="*/ 2938788 h 3134368"/>
                <a:gd name="connsiteX61" fmla="*/ 2612557 w 3742857"/>
                <a:gd name="connsiteY61" fmla="*/ 2875288 h 3134368"/>
                <a:gd name="connsiteX62" fmla="*/ 2663357 w 3742857"/>
                <a:gd name="connsiteY62" fmla="*/ 2890528 h 3134368"/>
                <a:gd name="connsiteX63" fmla="*/ 2663357 w 3742857"/>
                <a:gd name="connsiteY63" fmla="*/ 3134368 h 3134368"/>
                <a:gd name="connsiteX64" fmla="*/ 84497 w 3742857"/>
                <a:gd name="connsiteY64" fmla="*/ 2281030 h 3134368"/>
                <a:gd name="connsiteX65" fmla="*/ 659297 w 3742857"/>
                <a:gd name="connsiteY65" fmla="*/ 1178568 h 3134368"/>
                <a:gd name="connsiteX66" fmla="*/ 656757 w 3742857"/>
                <a:gd name="connsiteY66" fmla="*/ 1005848 h 3134368"/>
                <a:gd name="connsiteX67" fmla="*/ 585637 w 3742857"/>
                <a:gd name="connsiteY67" fmla="*/ 998228 h 3134368"/>
                <a:gd name="connsiteX68" fmla="*/ 542457 w 3742857"/>
                <a:gd name="connsiteY68" fmla="*/ 985528 h 3134368"/>
                <a:gd name="connsiteX69" fmla="*/ 566081 w 3742857"/>
                <a:gd name="connsiteY69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574800 w 3658360"/>
                <a:gd name="connsiteY65" fmla="*/ 1178568 h 3134368"/>
                <a:gd name="connsiteX66" fmla="*/ 572260 w 3658360"/>
                <a:gd name="connsiteY66" fmla="*/ 1005848 h 3134368"/>
                <a:gd name="connsiteX67" fmla="*/ 501140 w 3658360"/>
                <a:gd name="connsiteY67" fmla="*/ 998228 h 3134368"/>
                <a:gd name="connsiteX68" fmla="*/ 457960 w 3658360"/>
                <a:gd name="connsiteY68" fmla="*/ 985528 h 3134368"/>
                <a:gd name="connsiteX69" fmla="*/ 481584 w 3658360"/>
                <a:gd name="connsiteY69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75739 w 3658360"/>
                <a:gd name="connsiteY65" fmla="*/ 1353828 h 3134368"/>
                <a:gd name="connsiteX66" fmla="*/ 574800 w 3658360"/>
                <a:gd name="connsiteY66" fmla="*/ 1178568 h 3134368"/>
                <a:gd name="connsiteX67" fmla="*/ 572260 w 3658360"/>
                <a:gd name="connsiteY67" fmla="*/ 1005848 h 3134368"/>
                <a:gd name="connsiteX68" fmla="*/ 501140 w 3658360"/>
                <a:gd name="connsiteY68" fmla="*/ 998228 h 3134368"/>
                <a:gd name="connsiteX69" fmla="*/ 457960 w 3658360"/>
                <a:gd name="connsiteY69" fmla="*/ 985528 h 3134368"/>
                <a:gd name="connsiteX70" fmla="*/ 481584 w 3658360"/>
                <a:gd name="connsiteY70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684019 w 3658360"/>
                <a:gd name="connsiteY65" fmla="*/ 1203968 h 3134368"/>
                <a:gd name="connsiteX66" fmla="*/ 574800 w 3658360"/>
                <a:gd name="connsiteY66" fmla="*/ 1178568 h 3134368"/>
                <a:gd name="connsiteX67" fmla="*/ 572260 w 3658360"/>
                <a:gd name="connsiteY67" fmla="*/ 1005848 h 3134368"/>
                <a:gd name="connsiteX68" fmla="*/ 501140 w 3658360"/>
                <a:gd name="connsiteY68" fmla="*/ 998228 h 3134368"/>
                <a:gd name="connsiteX69" fmla="*/ 457960 w 3658360"/>
                <a:gd name="connsiteY69" fmla="*/ 985528 h 3134368"/>
                <a:gd name="connsiteX70" fmla="*/ 481584 w 3658360"/>
                <a:gd name="connsiteY70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590039 w 3658360"/>
                <a:gd name="connsiteY65" fmla="*/ 1341128 h 3134368"/>
                <a:gd name="connsiteX66" fmla="*/ 684019 w 3658360"/>
                <a:gd name="connsiteY66" fmla="*/ 1203968 h 3134368"/>
                <a:gd name="connsiteX67" fmla="*/ 574800 w 3658360"/>
                <a:gd name="connsiteY67" fmla="*/ 1178568 h 3134368"/>
                <a:gd name="connsiteX68" fmla="*/ 572260 w 3658360"/>
                <a:gd name="connsiteY68" fmla="*/ 1005848 h 3134368"/>
                <a:gd name="connsiteX69" fmla="*/ 501140 w 3658360"/>
                <a:gd name="connsiteY69" fmla="*/ 998228 h 3134368"/>
                <a:gd name="connsiteX70" fmla="*/ 457960 w 3658360"/>
                <a:gd name="connsiteY70" fmla="*/ 985528 h 3134368"/>
                <a:gd name="connsiteX71" fmla="*/ 481584 w 3658360"/>
                <a:gd name="connsiteY71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635759 w 3658360"/>
                <a:gd name="connsiteY65" fmla="*/ 1336048 h 3134368"/>
                <a:gd name="connsiteX66" fmla="*/ 684019 w 3658360"/>
                <a:gd name="connsiteY66" fmla="*/ 1203968 h 3134368"/>
                <a:gd name="connsiteX67" fmla="*/ 574800 w 3658360"/>
                <a:gd name="connsiteY67" fmla="*/ 1178568 h 3134368"/>
                <a:gd name="connsiteX68" fmla="*/ 572260 w 3658360"/>
                <a:gd name="connsiteY68" fmla="*/ 1005848 h 3134368"/>
                <a:gd name="connsiteX69" fmla="*/ 501140 w 3658360"/>
                <a:gd name="connsiteY69" fmla="*/ 998228 h 3134368"/>
                <a:gd name="connsiteX70" fmla="*/ 457960 w 3658360"/>
                <a:gd name="connsiteY70" fmla="*/ 985528 h 3134368"/>
                <a:gd name="connsiteX71" fmla="*/ 481584 w 3658360"/>
                <a:gd name="connsiteY71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557019 w 3658360"/>
                <a:gd name="connsiteY65" fmla="*/ 1445268 h 3134368"/>
                <a:gd name="connsiteX66" fmla="*/ 635759 w 3658360"/>
                <a:gd name="connsiteY66" fmla="*/ 1336048 h 3134368"/>
                <a:gd name="connsiteX67" fmla="*/ 684019 w 3658360"/>
                <a:gd name="connsiteY67" fmla="*/ 1203968 h 3134368"/>
                <a:gd name="connsiteX68" fmla="*/ 574800 w 3658360"/>
                <a:gd name="connsiteY68" fmla="*/ 1178568 h 3134368"/>
                <a:gd name="connsiteX69" fmla="*/ 572260 w 3658360"/>
                <a:gd name="connsiteY69" fmla="*/ 1005848 h 3134368"/>
                <a:gd name="connsiteX70" fmla="*/ 501140 w 3658360"/>
                <a:gd name="connsiteY70" fmla="*/ 998228 h 3134368"/>
                <a:gd name="connsiteX71" fmla="*/ 457960 w 3658360"/>
                <a:gd name="connsiteY71" fmla="*/ 985528 h 3134368"/>
                <a:gd name="connsiteX72" fmla="*/ 481584 w 3658360"/>
                <a:gd name="connsiteY72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541779 w 3658360"/>
                <a:gd name="connsiteY65" fmla="*/ 1440188 h 3134368"/>
                <a:gd name="connsiteX66" fmla="*/ 635759 w 3658360"/>
                <a:gd name="connsiteY66" fmla="*/ 1336048 h 3134368"/>
                <a:gd name="connsiteX67" fmla="*/ 684019 w 3658360"/>
                <a:gd name="connsiteY67" fmla="*/ 1203968 h 3134368"/>
                <a:gd name="connsiteX68" fmla="*/ 574800 w 3658360"/>
                <a:gd name="connsiteY68" fmla="*/ 1178568 h 3134368"/>
                <a:gd name="connsiteX69" fmla="*/ 572260 w 3658360"/>
                <a:gd name="connsiteY69" fmla="*/ 1005848 h 3134368"/>
                <a:gd name="connsiteX70" fmla="*/ 501140 w 3658360"/>
                <a:gd name="connsiteY70" fmla="*/ 998228 h 3134368"/>
                <a:gd name="connsiteX71" fmla="*/ 457960 w 3658360"/>
                <a:gd name="connsiteY71" fmla="*/ 985528 h 3134368"/>
                <a:gd name="connsiteX72" fmla="*/ 481584 w 3658360"/>
                <a:gd name="connsiteY72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93519 w 3658360"/>
                <a:gd name="connsiteY65" fmla="*/ 1508768 h 3134368"/>
                <a:gd name="connsiteX66" fmla="*/ 541779 w 3658360"/>
                <a:gd name="connsiteY66" fmla="*/ 1440188 h 3134368"/>
                <a:gd name="connsiteX67" fmla="*/ 635759 w 3658360"/>
                <a:gd name="connsiteY67" fmla="*/ 1336048 h 3134368"/>
                <a:gd name="connsiteX68" fmla="*/ 684019 w 3658360"/>
                <a:gd name="connsiteY68" fmla="*/ 1203968 h 3134368"/>
                <a:gd name="connsiteX69" fmla="*/ 574800 w 3658360"/>
                <a:gd name="connsiteY69" fmla="*/ 1178568 h 3134368"/>
                <a:gd name="connsiteX70" fmla="*/ 572260 w 3658360"/>
                <a:gd name="connsiteY70" fmla="*/ 1005848 h 3134368"/>
                <a:gd name="connsiteX71" fmla="*/ 501140 w 3658360"/>
                <a:gd name="connsiteY71" fmla="*/ 998228 h 3134368"/>
                <a:gd name="connsiteX72" fmla="*/ 457960 w 3658360"/>
                <a:gd name="connsiteY72" fmla="*/ 985528 h 3134368"/>
                <a:gd name="connsiteX73" fmla="*/ 481584 w 3658360"/>
                <a:gd name="connsiteY73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63039 w 3658360"/>
                <a:gd name="connsiteY65" fmla="*/ 1465588 h 3134368"/>
                <a:gd name="connsiteX66" fmla="*/ 541779 w 3658360"/>
                <a:gd name="connsiteY66" fmla="*/ 1440188 h 3134368"/>
                <a:gd name="connsiteX67" fmla="*/ 635759 w 3658360"/>
                <a:gd name="connsiteY67" fmla="*/ 1336048 h 3134368"/>
                <a:gd name="connsiteX68" fmla="*/ 684019 w 3658360"/>
                <a:gd name="connsiteY68" fmla="*/ 1203968 h 3134368"/>
                <a:gd name="connsiteX69" fmla="*/ 574800 w 3658360"/>
                <a:gd name="connsiteY69" fmla="*/ 1178568 h 3134368"/>
                <a:gd name="connsiteX70" fmla="*/ 572260 w 3658360"/>
                <a:gd name="connsiteY70" fmla="*/ 1005848 h 3134368"/>
                <a:gd name="connsiteX71" fmla="*/ 501140 w 3658360"/>
                <a:gd name="connsiteY71" fmla="*/ 998228 h 3134368"/>
                <a:gd name="connsiteX72" fmla="*/ 457960 w 3658360"/>
                <a:gd name="connsiteY72" fmla="*/ 985528 h 3134368"/>
                <a:gd name="connsiteX73" fmla="*/ 481584 w 3658360"/>
                <a:gd name="connsiteY73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32559 w 3658360"/>
                <a:gd name="connsiteY65" fmla="*/ 1516388 h 3134368"/>
                <a:gd name="connsiteX66" fmla="*/ 463039 w 3658360"/>
                <a:gd name="connsiteY66" fmla="*/ 1465588 h 3134368"/>
                <a:gd name="connsiteX67" fmla="*/ 541779 w 3658360"/>
                <a:gd name="connsiteY67" fmla="*/ 1440188 h 3134368"/>
                <a:gd name="connsiteX68" fmla="*/ 635759 w 3658360"/>
                <a:gd name="connsiteY68" fmla="*/ 1336048 h 3134368"/>
                <a:gd name="connsiteX69" fmla="*/ 684019 w 3658360"/>
                <a:gd name="connsiteY69" fmla="*/ 1203968 h 3134368"/>
                <a:gd name="connsiteX70" fmla="*/ 574800 w 3658360"/>
                <a:gd name="connsiteY70" fmla="*/ 1178568 h 3134368"/>
                <a:gd name="connsiteX71" fmla="*/ 572260 w 3658360"/>
                <a:gd name="connsiteY71" fmla="*/ 1005848 h 3134368"/>
                <a:gd name="connsiteX72" fmla="*/ 501140 w 3658360"/>
                <a:gd name="connsiteY72" fmla="*/ 998228 h 3134368"/>
                <a:gd name="connsiteX73" fmla="*/ 457960 w 3658360"/>
                <a:gd name="connsiteY73" fmla="*/ 985528 h 3134368"/>
                <a:gd name="connsiteX74" fmla="*/ 481584 w 3658360"/>
                <a:gd name="connsiteY74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52879 w 3658360"/>
                <a:gd name="connsiteY65" fmla="*/ 1521468 h 3134368"/>
                <a:gd name="connsiteX66" fmla="*/ 463039 w 3658360"/>
                <a:gd name="connsiteY66" fmla="*/ 1465588 h 3134368"/>
                <a:gd name="connsiteX67" fmla="*/ 541779 w 3658360"/>
                <a:gd name="connsiteY67" fmla="*/ 1440188 h 3134368"/>
                <a:gd name="connsiteX68" fmla="*/ 635759 w 3658360"/>
                <a:gd name="connsiteY68" fmla="*/ 1336048 h 3134368"/>
                <a:gd name="connsiteX69" fmla="*/ 684019 w 3658360"/>
                <a:gd name="connsiteY69" fmla="*/ 1203968 h 3134368"/>
                <a:gd name="connsiteX70" fmla="*/ 574800 w 3658360"/>
                <a:gd name="connsiteY70" fmla="*/ 1178568 h 3134368"/>
                <a:gd name="connsiteX71" fmla="*/ 572260 w 3658360"/>
                <a:gd name="connsiteY71" fmla="*/ 1005848 h 3134368"/>
                <a:gd name="connsiteX72" fmla="*/ 501140 w 3658360"/>
                <a:gd name="connsiteY72" fmla="*/ 998228 h 3134368"/>
                <a:gd name="connsiteX73" fmla="*/ 457960 w 3658360"/>
                <a:gd name="connsiteY73" fmla="*/ 985528 h 3134368"/>
                <a:gd name="connsiteX74" fmla="*/ 481584 w 3658360"/>
                <a:gd name="connsiteY74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394459 w 3658360"/>
                <a:gd name="connsiteY65" fmla="*/ 1615448 h 3134368"/>
                <a:gd name="connsiteX66" fmla="*/ 452879 w 3658360"/>
                <a:gd name="connsiteY66" fmla="*/ 1521468 h 3134368"/>
                <a:gd name="connsiteX67" fmla="*/ 463039 w 3658360"/>
                <a:gd name="connsiteY67" fmla="*/ 1465588 h 3134368"/>
                <a:gd name="connsiteX68" fmla="*/ 541779 w 3658360"/>
                <a:gd name="connsiteY68" fmla="*/ 1440188 h 3134368"/>
                <a:gd name="connsiteX69" fmla="*/ 635759 w 3658360"/>
                <a:gd name="connsiteY69" fmla="*/ 1336048 h 3134368"/>
                <a:gd name="connsiteX70" fmla="*/ 684019 w 3658360"/>
                <a:gd name="connsiteY70" fmla="*/ 1203968 h 3134368"/>
                <a:gd name="connsiteX71" fmla="*/ 574800 w 3658360"/>
                <a:gd name="connsiteY71" fmla="*/ 1178568 h 3134368"/>
                <a:gd name="connsiteX72" fmla="*/ 572260 w 3658360"/>
                <a:gd name="connsiteY72" fmla="*/ 1005848 h 3134368"/>
                <a:gd name="connsiteX73" fmla="*/ 501140 w 3658360"/>
                <a:gd name="connsiteY73" fmla="*/ 998228 h 3134368"/>
                <a:gd name="connsiteX74" fmla="*/ 457960 w 3658360"/>
                <a:gd name="connsiteY74" fmla="*/ 985528 h 3134368"/>
                <a:gd name="connsiteX75" fmla="*/ 481584 w 3658360"/>
                <a:gd name="connsiteY75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503679 w 3658360"/>
                <a:gd name="connsiteY65" fmla="*/ 1579888 h 3134368"/>
                <a:gd name="connsiteX66" fmla="*/ 394459 w 3658360"/>
                <a:gd name="connsiteY66" fmla="*/ 1615448 h 3134368"/>
                <a:gd name="connsiteX67" fmla="*/ 452879 w 3658360"/>
                <a:gd name="connsiteY67" fmla="*/ 1521468 h 3134368"/>
                <a:gd name="connsiteX68" fmla="*/ 463039 w 3658360"/>
                <a:gd name="connsiteY68" fmla="*/ 1465588 h 3134368"/>
                <a:gd name="connsiteX69" fmla="*/ 541779 w 3658360"/>
                <a:gd name="connsiteY69" fmla="*/ 1440188 h 3134368"/>
                <a:gd name="connsiteX70" fmla="*/ 635759 w 3658360"/>
                <a:gd name="connsiteY70" fmla="*/ 1336048 h 3134368"/>
                <a:gd name="connsiteX71" fmla="*/ 684019 w 3658360"/>
                <a:gd name="connsiteY71" fmla="*/ 1203968 h 3134368"/>
                <a:gd name="connsiteX72" fmla="*/ 574800 w 3658360"/>
                <a:gd name="connsiteY72" fmla="*/ 1178568 h 3134368"/>
                <a:gd name="connsiteX73" fmla="*/ 572260 w 3658360"/>
                <a:gd name="connsiteY73" fmla="*/ 1005848 h 3134368"/>
                <a:gd name="connsiteX74" fmla="*/ 501140 w 3658360"/>
                <a:gd name="connsiteY74" fmla="*/ 998228 h 3134368"/>
                <a:gd name="connsiteX75" fmla="*/ 457960 w 3658360"/>
                <a:gd name="connsiteY75" fmla="*/ 985528 h 3134368"/>
                <a:gd name="connsiteX76" fmla="*/ 481584 w 3658360"/>
                <a:gd name="connsiteY76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534159 w 3658360"/>
                <a:gd name="connsiteY65" fmla="*/ 1775468 h 3134368"/>
                <a:gd name="connsiteX66" fmla="*/ 394459 w 3658360"/>
                <a:gd name="connsiteY66" fmla="*/ 1615448 h 3134368"/>
                <a:gd name="connsiteX67" fmla="*/ 452879 w 3658360"/>
                <a:gd name="connsiteY67" fmla="*/ 1521468 h 3134368"/>
                <a:gd name="connsiteX68" fmla="*/ 463039 w 3658360"/>
                <a:gd name="connsiteY68" fmla="*/ 1465588 h 3134368"/>
                <a:gd name="connsiteX69" fmla="*/ 541779 w 3658360"/>
                <a:gd name="connsiteY69" fmla="*/ 1440188 h 3134368"/>
                <a:gd name="connsiteX70" fmla="*/ 635759 w 3658360"/>
                <a:gd name="connsiteY70" fmla="*/ 1336048 h 3134368"/>
                <a:gd name="connsiteX71" fmla="*/ 684019 w 3658360"/>
                <a:gd name="connsiteY71" fmla="*/ 1203968 h 3134368"/>
                <a:gd name="connsiteX72" fmla="*/ 574800 w 3658360"/>
                <a:gd name="connsiteY72" fmla="*/ 1178568 h 3134368"/>
                <a:gd name="connsiteX73" fmla="*/ 572260 w 3658360"/>
                <a:gd name="connsiteY73" fmla="*/ 1005848 h 3134368"/>
                <a:gd name="connsiteX74" fmla="*/ 501140 w 3658360"/>
                <a:gd name="connsiteY74" fmla="*/ 998228 h 3134368"/>
                <a:gd name="connsiteX75" fmla="*/ 457960 w 3658360"/>
                <a:gd name="connsiteY75" fmla="*/ 985528 h 3134368"/>
                <a:gd name="connsiteX76" fmla="*/ 481584 w 3658360"/>
                <a:gd name="connsiteY76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534159 w 3658360"/>
                <a:gd name="connsiteY65" fmla="*/ 1775468 h 3134368"/>
                <a:gd name="connsiteX66" fmla="*/ 516379 w 3658360"/>
                <a:gd name="connsiteY66" fmla="*/ 1574808 h 3134368"/>
                <a:gd name="connsiteX67" fmla="*/ 452879 w 3658360"/>
                <a:gd name="connsiteY67" fmla="*/ 1521468 h 3134368"/>
                <a:gd name="connsiteX68" fmla="*/ 463039 w 3658360"/>
                <a:gd name="connsiteY68" fmla="*/ 1465588 h 3134368"/>
                <a:gd name="connsiteX69" fmla="*/ 541779 w 3658360"/>
                <a:gd name="connsiteY69" fmla="*/ 1440188 h 3134368"/>
                <a:gd name="connsiteX70" fmla="*/ 635759 w 3658360"/>
                <a:gd name="connsiteY70" fmla="*/ 1336048 h 3134368"/>
                <a:gd name="connsiteX71" fmla="*/ 684019 w 3658360"/>
                <a:gd name="connsiteY71" fmla="*/ 1203968 h 3134368"/>
                <a:gd name="connsiteX72" fmla="*/ 574800 w 3658360"/>
                <a:gd name="connsiteY72" fmla="*/ 1178568 h 3134368"/>
                <a:gd name="connsiteX73" fmla="*/ 572260 w 3658360"/>
                <a:gd name="connsiteY73" fmla="*/ 1005848 h 3134368"/>
                <a:gd name="connsiteX74" fmla="*/ 501140 w 3658360"/>
                <a:gd name="connsiteY74" fmla="*/ 998228 h 3134368"/>
                <a:gd name="connsiteX75" fmla="*/ 457960 w 3658360"/>
                <a:gd name="connsiteY75" fmla="*/ 985528 h 3134368"/>
                <a:gd name="connsiteX76" fmla="*/ 481584 w 3658360"/>
                <a:gd name="connsiteY76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42719 w 3658360"/>
                <a:gd name="connsiteY65" fmla="*/ 1605288 h 3134368"/>
                <a:gd name="connsiteX66" fmla="*/ 516379 w 3658360"/>
                <a:gd name="connsiteY66" fmla="*/ 1574808 h 3134368"/>
                <a:gd name="connsiteX67" fmla="*/ 452879 w 3658360"/>
                <a:gd name="connsiteY67" fmla="*/ 1521468 h 3134368"/>
                <a:gd name="connsiteX68" fmla="*/ 463039 w 3658360"/>
                <a:gd name="connsiteY68" fmla="*/ 1465588 h 3134368"/>
                <a:gd name="connsiteX69" fmla="*/ 541779 w 3658360"/>
                <a:gd name="connsiteY69" fmla="*/ 1440188 h 3134368"/>
                <a:gd name="connsiteX70" fmla="*/ 635759 w 3658360"/>
                <a:gd name="connsiteY70" fmla="*/ 1336048 h 3134368"/>
                <a:gd name="connsiteX71" fmla="*/ 684019 w 3658360"/>
                <a:gd name="connsiteY71" fmla="*/ 1203968 h 3134368"/>
                <a:gd name="connsiteX72" fmla="*/ 574800 w 3658360"/>
                <a:gd name="connsiteY72" fmla="*/ 1178568 h 3134368"/>
                <a:gd name="connsiteX73" fmla="*/ 572260 w 3658360"/>
                <a:gd name="connsiteY73" fmla="*/ 1005848 h 3134368"/>
                <a:gd name="connsiteX74" fmla="*/ 501140 w 3658360"/>
                <a:gd name="connsiteY74" fmla="*/ 998228 h 3134368"/>
                <a:gd name="connsiteX75" fmla="*/ 457960 w 3658360"/>
                <a:gd name="connsiteY75" fmla="*/ 985528 h 3134368"/>
                <a:gd name="connsiteX76" fmla="*/ 481584 w 3658360"/>
                <a:gd name="connsiteY76" fmla="*/ 832862 h 3134368"/>
                <a:gd name="connsiteX0" fmla="*/ 585351 w 3762127"/>
                <a:gd name="connsiteY0" fmla="*/ 832862 h 3134368"/>
                <a:gd name="connsiteX1" fmla="*/ 754136 w 3762127"/>
                <a:gd name="connsiteY1" fmla="*/ 817251 h 3134368"/>
                <a:gd name="connsiteX2" fmla="*/ 813191 w 3762127"/>
                <a:gd name="connsiteY2" fmla="*/ 771531 h 3134368"/>
                <a:gd name="connsiteX3" fmla="*/ 866531 w 3762127"/>
                <a:gd name="connsiteY3" fmla="*/ 800106 h 3134368"/>
                <a:gd name="connsiteX4" fmla="*/ 982736 w 3762127"/>
                <a:gd name="connsiteY4" fmla="*/ 790581 h 3134368"/>
                <a:gd name="connsiteX5" fmla="*/ 1058936 w 3762127"/>
                <a:gd name="connsiteY5" fmla="*/ 811536 h 3134368"/>
                <a:gd name="connsiteX6" fmla="*/ 1148471 w 3762127"/>
                <a:gd name="connsiteY6" fmla="*/ 754386 h 3134368"/>
                <a:gd name="connsiteX7" fmla="*/ 1247531 w 3762127"/>
                <a:gd name="connsiteY7" fmla="*/ 786771 h 3134368"/>
                <a:gd name="connsiteX8" fmla="*/ 1314206 w 3762127"/>
                <a:gd name="connsiteY8" fmla="*/ 758196 h 3134368"/>
                <a:gd name="connsiteX9" fmla="*/ 1321826 w 3762127"/>
                <a:gd name="connsiteY9" fmla="*/ 632466 h 3134368"/>
                <a:gd name="connsiteX10" fmla="*/ 1434220 w 3762127"/>
                <a:gd name="connsiteY10" fmla="*/ 605796 h 3134368"/>
                <a:gd name="connsiteX11" fmla="*/ 1518040 w 3762127"/>
                <a:gd name="connsiteY11" fmla="*/ 601986 h 3134368"/>
                <a:gd name="connsiteX12" fmla="*/ 1634245 w 3762127"/>
                <a:gd name="connsiteY12" fmla="*/ 512451 h 3134368"/>
                <a:gd name="connsiteX13" fmla="*/ 1653295 w 3762127"/>
                <a:gd name="connsiteY13" fmla="*/ 415297 h 3134368"/>
                <a:gd name="connsiteX14" fmla="*/ 1718065 w 3762127"/>
                <a:gd name="connsiteY14" fmla="*/ 424822 h 3134368"/>
                <a:gd name="connsiteX15" fmla="*/ 1752355 w 3762127"/>
                <a:gd name="connsiteY15" fmla="*/ 457207 h 3134368"/>
                <a:gd name="connsiteX16" fmla="*/ 1799979 w 3762127"/>
                <a:gd name="connsiteY16" fmla="*/ 384817 h 3134368"/>
                <a:gd name="connsiteX17" fmla="*/ 1876179 w 3762127"/>
                <a:gd name="connsiteY17" fmla="*/ 346717 h 3134368"/>
                <a:gd name="connsiteX18" fmla="*/ 1874274 w 3762127"/>
                <a:gd name="connsiteY18" fmla="*/ 257182 h 3134368"/>
                <a:gd name="connsiteX19" fmla="*/ 1895991 w 3762127"/>
                <a:gd name="connsiteY19" fmla="*/ 134500 h 3134368"/>
                <a:gd name="connsiteX20" fmla="*/ 1994289 w 3762127"/>
                <a:gd name="connsiteY20" fmla="*/ 22867 h 3134368"/>
                <a:gd name="connsiteX21" fmla="*/ 2565788 w 3762127"/>
                <a:gd name="connsiteY21" fmla="*/ 30489 h 3134368"/>
                <a:gd name="connsiteX22" fmla="*/ 2622938 w 3762127"/>
                <a:gd name="connsiteY22" fmla="*/ 9 h 3134368"/>
                <a:gd name="connsiteX23" fmla="*/ 2752478 w 3762127"/>
                <a:gd name="connsiteY23" fmla="*/ 45730 h 3134368"/>
                <a:gd name="connsiteX24" fmla="*/ 2941073 w 3762127"/>
                <a:gd name="connsiteY24" fmla="*/ 62874 h 3134368"/>
                <a:gd name="connsiteX25" fmla="*/ 3226188 w 3762127"/>
                <a:gd name="connsiteY25" fmla="*/ 182889 h 3134368"/>
                <a:gd name="connsiteX26" fmla="*/ 3541148 w 3762127"/>
                <a:gd name="connsiteY26" fmla="*/ 434349 h 3134368"/>
                <a:gd name="connsiteX27" fmla="*/ 3642113 w 3762127"/>
                <a:gd name="connsiteY27" fmla="*/ 531504 h 3134368"/>
                <a:gd name="connsiteX28" fmla="*/ 3716407 w 3762127"/>
                <a:gd name="connsiteY28" fmla="*/ 731529 h 3134368"/>
                <a:gd name="connsiteX29" fmla="*/ 3720217 w 3762127"/>
                <a:gd name="connsiteY29" fmla="*/ 937269 h 3134368"/>
                <a:gd name="connsiteX30" fmla="*/ 3762127 w 3762127"/>
                <a:gd name="connsiteY30" fmla="*/ 1091574 h 3134368"/>
                <a:gd name="connsiteX31" fmla="*/ 3729742 w 3762127"/>
                <a:gd name="connsiteY31" fmla="*/ 1209684 h 3134368"/>
                <a:gd name="connsiteX32" fmla="*/ 3725932 w 3762127"/>
                <a:gd name="connsiteY32" fmla="*/ 1282074 h 3134368"/>
                <a:gd name="connsiteX33" fmla="*/ 3695452 w 3762127"/>
                <a:gd name="connsiteY33" fmla="*/ 1392564 h 3134368"/>
                <a:gd name="connsiteX34" fmla="*/ 3655447 w 3762127"/>
                <a:gd name="connsiteY34" fmla="*/ 1501149 h 3134368"/>
                <a:gd name="connsiteX35" fmla="*/ 3615442 w 3762127"/>
                <a:gd name="connsiteY35" fmla="*/ 1573539 h 3134368"/>
                <a:gd name="connsiteX36" fmla="*/ 3582680 w 3762127"/>
                <a:gd name="connsiteY36" fmla="*/ 1861191 h 3134368"/>
                <a:gd name="connsiteX37" fmla="*/ 3556387 w 3762127"/>
                <a:gd name="connsiteY37" fmla="*/ 1969779 h 3134368"/>
                <a:gd name="connsiteX38" fmla="*/ 3518287 w 3762127"/>
                <a:gd name="connsiteY38" fmla="*/ 2045979 h 3134368"/>
                <a:gd name="connsiteX39" fmla="*/ 3438277 w 3762127"/>
                <a:gd name="connsiteY39" fmla="*/ 2087889 h 3134368"/>
                <a:gd name="connsiteX40" fmla="*/ 3384937 w 3762127"/>
                <a:gd name="connsiteY40" fmla="*/ 2146944 h 3134368"/>
                <a:gd name="connsiteX41" fmla="*/ 3358267 w 3762127"/>
                <a:gd name="connsiteY41" fmla="*/ 2246004 h 3134368"/>
                <a:gd name="connsiteX42" fmla="*/ 3289687 w 3762127"/>
                <a:gd name="connsiteY42" fmla="*/ 2266959 h 3134368"/>
                <a:gd name="connsiteX43" fmla="*/ 3268732 w 3762127"/>
                <a:gd name="connsiteY43" fmla="*/ 2337444 h 3134368"/>
                <a:gd name="connsiteX44" fmla="*/ 3226822 w 3762127"/>
                <a:gd name="connsiteY44" fmla="*/ 2358399 h 3134368"/>
                <a:gd name="connsiteX45" fmla="*/ 3165862 w 3762127"/>
                <a:gd name="connsiteY45" fmla="*/ 2381259 h 3134368"/>
                <a:gd name="connsiteX46" fmla="*/ 3131572 w 3762127"/>
                <a:gd name="connsiteY46" fmla="*/ 2439044 h 3134368"/>
                <a:gd name="connsiteX47" fmla="*/ 3082042 w 3762127"/>
                <a:gd name="connsiteY47" fmla="*/ 2523499 h 3134368"/>
                <a:gd name="connsiteX48" fmla="*/ 3149987 w 3762127"/>
                <a:gd name="connsiteY48" fmla="*/ 2586364 h 3134368"/>
                <a:gd name="connsiteX49" fmla="*/ 3073647 w 3762127"/>
                <a:gd name="connsiteY49" fmla="*/ 2693666 h 3134368"/>
                <a:gd name="connsiteX50" fmla="*/ 2954407 w 3762127"/>
                <a:gd name="connsiteY50" fmla="*/ 2781308 h 3134368"/>
                <a:gd name="connsiteX51" fmla="*/ 2799467 w 3762127"/>
                <a:gd name="connsiteY51" fmla="*/ 2794008 h 3134368"/>
                <a:gd name="connsiteX52" fmla="*/ 2776607 w 3762127"/>
                <a:gd name="connsiteY52" fmla="*/ 2743208 h 3134368"/>
                <a:gd name="connsiteX53" fmla="*/ 2682627 w 3762127"/>
                <a:gd name="connsiteY53" fmla="*/ 2794008 h 3134368"/>
                <a:gd name="connsiteX54" fmla="*/ 2606427 w 3762127"/>
                <a:gd name="connsiteY54" fmla="*/ 2799088 h 3134368"/>
                <a:gd name="connsiteX55" fmla="*/ 2532767 w 3762127"/>
                <a:gd name="connsiteY55" fmla="*/ 2887988 h 3134368"/>
                <a:gd name="connsiteX56" fmla="*/ 2413387 w 3762127"/>
                <a:gd name="connsiteY56" fmla="*/ 2890528 h 3134368"/>
                <a:gd name="connsiteX57" fmla="*/ 2329567 w 3762127"/>
                <a:gd name="connsiteY57" fmla="*/ 2931168 h 3134368"/>
                <a:gd name="connsiteX58" fmla="*/ 2418467 w 3762127"/>
                <a:gd name="connsiteY58" fmla="*/ 2981968 h 3134368"/>
                <a:gd name="connsiteX59" fmla="*/ 2481827 w 3762127"/>
                <a:gd name="connsiteY59" fmla="*/ 2941430 h 3134368"/>
                <a:gd name="connsiteX60" fmla="*/ 2568327 w 3762127"/>
                <a:gd name="connsiteY60" fmla="*/ 2938788 h 3134368"/>
                <a:gd name="connsiteX61" fmla="*/ 2631827 w 3762127"/>
                <a:gd name="connsiteY61" fmla="*/ 2875288 h 3134368"/>
                <a:gd name="connsiteX62" fmla="*/ 2682627 w 3762127"/>
                <a:gd name="connsiteY62" fmla="*/ 2890528 h 3134368"/>
                <a:gd name="connsiteX63" fmla="*/ 2682627 w 3762127"/>
                <a:gd name="connsiteY63" fmla="*/ 3134368 h 3134368"/>
                <a:gd name="connsiteX64" fmla="*/ 103767 w 3762127"/>
                <a:gd name="connsiteY64" fmla="*/ 2281030 h 3134368"/>
                <a:gd name="connsiteX65" fmla="*/ 510926 w 3762127"/>
                <a:gd name="connsiteY65" fmla="*/ 1671328 h 3134368"/>
                <a:gd name="connsiteX66" fmla="*/ 546486 w 3762127"/>
                <a:gd name="connsiteY66" fmla="*/ 1605288 h 3134368"/>
                <a:gd name="connsiteX67" fmla="*/ 620146 w 3762127"/>
                <a:gd name="connsiteY67" fmla="*/ 1574808 h 3134368"/>
                <a:gd name="connsiteX68" fmla="*/ 556646 w 3762127"/>
                <a:gd name="connsiteY68" fmla="*/ 1521468 h 3134368"/>
                <a:gd name="connsiteX69" fmla="*/ 566806 w 3762127"/>
                <a:gd name="connsiteY69" fmla="*/ 1465588 h 3134368"/>
                <a:gd name="connsiteX70" fmla="*/ 645546 w 3762127"/>
                <a:gd name="connsiteY70" fmla="*/ 1440188 h 3134368"/>
                <a:gd name="connsiteX71" fmla="*/ 739526 w 3762127"/>
                <a:gd name="connsiteY71" fmla="*/ 1336048 h 3134368"/>
                <a:gd name="connsiteX72" fmla="*/ 787786 w 3762127"/>
                <a:gd name="connsiteY72" fmla="*/ 1203968 h 3134368"/>
                <a:gd name="connsiteX73" fmla="*/ 678567 w 3762127"/>
                <a:gd name="connsiteY73" fmla="*/ 1178568 h 3134368"/>
                <a:gd name="connsiteX74" fmla="*/ 676027 w 3762127"/>
                <a:gd name="connsiteY74" fmla="*/ 1005848 h 3134368"/>
                <a:gd name="connsiteX75" fmla="*/ 604907 w 3762127"/>
                <a:gd name="connsiteY75" fmla="*/ 998228 h 3134368"/>
                <a:gd name="connsiteX76" fmla="*/ 561727 w 3762127"/>
                <a:gd name="connsiteY76" fmla="*/ 985528 h 3134368"/>
                <a:gd name="connsiteX77" fmla="*/ 585351 w 3762127"/>
                <a:gd name="connsiteY77" fmla="*/ 832862 h 3134368"/>
                <a:gd name="connsiteX0" fmla="*/ 585627 w 3762403"/>
                <a:gd name="connsiteY0" fmla="*/ 832862 h 3134368"/>
                <a:gd name="connsiteX1" fmla="*/ 754412 w 3762403"/>
                <a:gd name="connsiteY1" fmla="*/ 817251 h 3134368"/>
                <a:gd name="connsiteX2" fmla="*/ 813467 w 3762403"/>
                <a:gd name="connsiteY2" fmla="*/ 771531 h 3134368"/>
                <a:gd name="connsiteX3" fmla="*/ 866807 w 3762403"/>
                <a:gd name="connsiteY3" fmla="*/ 800106 h 3134368"/>
                <a:gd name="connsiteX4" fmla="*/ 983012 w 3762403"/>
                <a:gd name="connsiteY4" fmla="*/ 790581 h 3134368"/>
                <a:gd name="connsiteX5" fmla="*/ 1059212 w 3762403"/>
                <a:gd name="connsiteY5" fmla="*/ 811536 h 3134368"/>
                <a:gd name="connsiteX6" fmla="*/ 1148747 w 3762403"/>
                <a:gd name="connsiteY6" fmla="*/ 754386 h 3134368"/>
                <a:gd name="connsiteX7" fmla="*/ 1247807 w 3762403"/>
                <a:gd name="connsiteY7" fmla="*/ 786771 h 3134368"/>
                <a:gd name="connsiteX8" fmla="*/ 1314482 w 3762403"/>
                <a:gd name="connsiteY8" fmla="*/ 758196 h 3134368"/>
                <a:gd name="connsiteX9" fmla="*/ 1322102 w 3762403"/>
                <a:gd name="connsiteY9" fmla="*/ 632466 h 3134368"/>
                <a:gd name="connsiteX10" fmla="*/ 1434496 w 3762403"/>
                <a:gd name="connsiteY10" fmla="*/ 605796 h 3134368"/>
                <a:gd name="connsiteX11" fmla="*/ 1518316 w 3762403"/>
                <a:gd name="connsiteY11" fmla="*/ 601986 h 3134368"/>
                <a:gd name="connsiteX12" fmla="*/ 1634521 w 3762403"/>
                <a:gd name="connsiteY12" fmla="*/ 512451 h 3134368"/>
                <a:gd name="connsiteX13" fmla="*/ 1653571 w 3762403"/>
                <a:gd name="connsiteY13" fmla="*/ 415297 h 3134368"/>
                <a:gd name="connsiteX14" fmla="*/ 1718341 w 3762403"/>
                <a:gd name="connsiteY14" fmla="*/ 424822 h 3134368"/>
                <a:gd name="connsiteX15" fmla="*/ 1752631 w 3762403"/>
                <a:gd name="connsiteY15" fmla="*/ 457207 h 3134368"/>
                <a:gd name="connsiteX16" fmla="*/ 1800255 w 3762403"/>
                <a:gd name="connsiteY16" fmla="*/ 384817 h 3134368"/>
                <a:gd name="connsiteX17" fmla="*/ 1876455 w 3762403"/>
                <a:gd name="connsiteY17" fmla="*/ 346717 h 3134368"/>
                <a:gd name="connsiteX18" fmla="*/ 1874550 w 3762403"/>
                <a:gd name="connsiteY18" fmla="*/ 257182 h 3134368"/>
                <a:gd name="connsiteX19" fmla="*/ 1896267 w 3762403"/>
                <a:gd name="connsiteY19" fmla="*/ 134500 h 3134368"/>
                <a:gd name="connsiteX20" fmla="*/ 1994565 w 3762403"/>
                <a:gd name="connsiteY20" fmla="*/ 22867 h 3134368"/>
                <a:gd name="connsiteX21" fmla="*/ 2566064 w 3762403"/>
                <a:gd name="connsiteY21" fmla="*/ 30489 h 3134368"/>
                <a:gd name="connsiteX22" fmla="*/ 2623214 w 3762403"/>
                <a:gd name="connsiteY22" fmla="*/ 9 h 3134368"/>
                <a:gd name="connsiteX23" fmla="*/ 2752754 w 3762403"/>
                <a:gd name="connsiteY23" fmla="*/ 45730 h 3134368"/>
                <a:gd name="connsiteX24" fmla="*/ 2941349 w 3762403"/>
                <a:gd name="connsiteY24" fmla="*/ 62874 h 3134368"/>
                <a:gd name="connsiteX25" fmla="*/ 3226464 w 3762403"/>
                <a:gd name="connsiteY25" fmla="*/ 182889 h 3134368"/>
                <a:gd name="connsiteX26" fmla="*/ 3541424 w 3762403"/>
                <a:gd name="connsiteY26" fmla="*/ 434349 h 3134368"/>
                <a:gd name="connsiteX27" fmla="*/ 3642389 w 3762403"/>
                <a:gd name="connsiteY27" fmla="*/ 531504 h 3134368"/>
                <a:gd name="connsiteX28" fmla="*/ 3716683 w 3762403"/>
                <a:gd name="connsiteY28" fmla="*/ 731529 h 3134368"/>
                <a:gd name="connsiteX29" fmla="*/ 3720493 w 3762403"/>
                <a:gd name="connsiteY29" fmla="*/ 937269 h 3134368"/>
                <a:gd name="connsiteX30" fmla="*/ 3762403 w 3762403"/>
                <a:gd name="connsiteY30" fmla="*/ 1091574 h 3134368"/>
                <a:gd name="connsiteX31" fmla="*/ 3730018 w 3762403"/>
                <a:gd name="connsiteY31" fmla="*/ 1209684 h 3134368"/>
                <a:gd name="connsiteX32" fmla="*/ 3726208 w 3762403"/>
                <a:gd name="connsiteY32" fmla="*/ 1282074 h 3134368"/>
                <a:gd name="connsiteX33" fmla="*/ 3695728 w 3762403"/>
                <a:gd name="connsiteY33" fmla="*/ 1392564 h 3134368"/>
                <a:gd name="connsiteX34" fmla="*/ 3655723 w 3762403"/>
                <a:gd name="connsiteY34" fmla="*/ 1501149 h 3134368"/>
                <a:gd name="connsiteX35" fmla="*/ 3615718 w 3762403"/>
                <a:gd name="connsiteY35" fmla="*/ 1573539 h 3134368"/>
                <a:gd name="connsiteX36" fmla="*/ 3582956 w 3762403"/>
                <a:gd name="connsiteY36" fmla="*/ 1861191 h 3134368"/>
                <a:gd name="connsiteX37" fmla="*/ 3556663 w 3762403"/>
                <a:gd name="connsiteY37" fmla="*/ 1969779 h 3134368"/>
                <a:gd name="connsiteX38" fmla="*/ 3518563 w 3762403"/>
                <a:gd name="connsiteY38" fmla="*/ 2045979 h 3134368"/>
                <a:gd name="connsiteX39" fmla="*/ 3438553 w 3762403"/>
                <a:gd name="connsiteY39" fmla="*/ 2087889 h 3134368"/>
                <a:gd name="connsiteX40" fmla="*/ 3385213 w 3762403"/>
                <a:gd name="connsiteY40" fmla="*/ 2146944 h 3134368"/>
                <a:gd name="connsiteX41" fmla="*/ 3358543 w 3762403"/>
                <a:gd name="connsiteY41" fmla="*/ 2246004 h 3134368"/>
                <a:gd name="connsiteX42" fmla="*/ 3289963 w 3762403"/>
                <a:gd name="connsiteY42" fmla="*/ 2266959 h 3134368"/>
                <a:gd name="connsiteX43" fmla="*/ 3269008 w 3762403"/>
                <a:gd name="connsiteY43" fmla="*/ 2337444 h 3134368"/>
                <a:gd name="connsiteX44" fmla="*/ 3227098 w 3762403"/>
                <a:gd name="connsiteY44" fmla="*/ 2358399 h 3134368"/>
                <a:gd name="connsiteX45" fmla="*/ 3166138 w 3762403"/>
                <a:gd name="connsiteY45" fmla="*/ 2381259 h 3134368"/>
                <a:gd name="connsiteX46" fmla="*/ 3131848 w 3762403"/>
                <a:gd name="connsiteY46" fmla="*/ 2439044 h 3134368"/>
                <a:gd name="connsiteX47" fmla="*/ 3082318 w 3762403"/>
                <a:gd name="connsiteY47" fmla="*/ 2523499 h 3134368"/>
                <a:gd name="connsiteX48" fmla="*/ 3150263 w 3762403"/>
                <a:gd name="connsiteY48" fmla="*/ 2586364 h 3134368"/>
                <a:gd name="connsiteX49" fmla="*/ 3073923 w 3762403"/>
                <a:gd name="connsiteY49" fmla="*/ 2693666 h 3134368"/>
                <a:gd name="connsiteX50" fmla="*/ 2954683 w 3762403"/>
                <a:gd name="connsiteY50" fmla="*/ 2781308 h 3134368"/>
                <a:gd name="connsiteX51" fmla="*/ 2799743 w 3762403"/>
                <a:gd name="connsiteY51" fmla="*/ 2794008 h 3134368"/>
                <a:gd name="connsiteX52" fmla="*/ 2776883 w 3762403"/>
                <a:gd name="connsiteY52" fmla="*/ 2743208 h 3134368"/>
                <a:gd name="connsiteX53" fmla="*/ 2682903 w 3762403"/>
                <a:gd name="connsiteY53" fmla="*/ 2794008 h 3134368"/>
                <a:gd name="connsiteX54" fmla="*/ 2606703 w 3762403"/>
                <a:gd name="connsiteY54" fmla="*/ 2799088 h 3134368"/>
                <a:gd name="connsiteX55" fmla="*/ 2533043 w 3762403"/>
                <a:gd name="connsiteY55" fmla="*/ 2887988 h 3134368"/>
                <a:gd name="connsiteX56" fmla="*/ 2413663 w 3762403"/>
                <a:gd name="connsiteY56" fmla="*/ 2890528 h 3134368"/>
                <a:gd name="connsiteX57" fmla="*/ 2329843 w 3762403"/>
                <a:gd name="connsiteY57" fmla="*/ 2931168 h 3134368"/>
                <a:gd name="connsiteX58" fmla="*/ 2418743 w 3762403"/>
                <a:gd name="connsiteY58" fmla="*/ 2981968 h 3134368"/>
                <a:gd name="connsiteX59" fmla="*/ 2482103 w 3762403"/>
                <a:gd name="connsiteY59" fmla="*/ 2941430 h 3134368"/>
                <a:gd name="connsiteX60" fmla="*/ 2568603 w 3762403"/>
                <a:gd name="connsiteY60" fmla="*/ 2938788 h 3134368"/>
                <a:gd name="connsiteX61" fmla="*/ 2632103 w 3762403"/>
                <a:gd name="connsiteY61" fmla="*/ 2875288 h 3134368"/>
                <a:gd name="connsiteX62" fmla="*/ 2682903 w 3762403"/>
                <a:gd name="connsiteY62" fmla="*/ 2890528 h 3134368"/>
                <a:gd name="connsiteX63" fmla="*/ 2682903 w 3762403"/>
                <a:gd name="connsiteY63" fmla="*/ 3134368 h 3134368"/>
                <a:gd name="connsiteX64" fmla="*/ 104043 w 3762403"/>
                <a:gd name="connsiteY64" fmla="*/ 2281030 h 3134368"/>
                <a:gd name="connsiteX65" fmla="*/ 508662 w 3762403"/>
                <a:gd name="connsiteY65" fmla="*/ 1673868 h 3134368"/>
                <a:gd name="connsiteX66" fmla="*/ 546762 w 3762403"/>
                <a:gd name="connsiteY66" fmla="*/ 1605288 h 3134368"/>
                <a:gd name="connsiteX67" fmla="*/ 620422 w 3762403"/>
                <a:gd name="connsiteY67" fmla="*/ 1574808 h 3134368"/>
                <a:gd name="connsiteX68" fmla="*/ 556922 w 3762403"/>
                <a:gd name="connsiteY68" fmla="*/ 1521468 h 3134368"/>
                <a:gd name="connsiteX69" fmla="*/ 567082 w 3762403"/>
                <a:gd name="connsiteY69" fmla="*/ 1465588 h 3134368"/>
                <a:gd name="connsiteX70" fmla="*/ 645822 w 3762403"/>
                <a:gd name="connsiteY70" fmla="*/ 1440188 h 3134368"/>
                <a:gd name="connsiteX71" fmla="*/ 739802 w 3762403"/>
                <a:gd name="connsiteY71" fmla="*/ 1336048 h 3134368"/>
                <a:gd name="connsiteX72" fmla="*/ 788062 w 3762403"/>
                <a:gd name="connsiteY72" fmla="*/ 1203968 h 3134368"/>
                <a:gd name="connsiteX73" fmla="*/ 678843 w 3762403"/>
                <a:gd name="connsiteY73" fmla="*/ 1178568 h 3134368"/>
                <a:gd name="connsiteX74" fmla="*/ 676303 w 3762403"/>
                <a:gd name="connsiteY74" fmla="*/ 1005848 h 3134368"/>
                <a:gd name="connsiteX75" fmla="*/ 605183 w 3762403"/>
                <a:gd name="connsiteY75" fmla="*/ 998228 h 3134368"/>
                <a:gd name="connsiteX76" fmla="*/ 562003 w 3762403"/>
                <a:gd name="connsiteY76" fmla="*/ 985528 h 3134368"/>
                <a:gd name="connsiteX77" fmla="*/ 585627 w 3762403"/>
                <a:gd name="connsiteY77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04619 w 3658360"/>
                <a:gd name="connsiteY65" fmla="*/ 1673868 h 3134368"/>
                <a:gd name="connsiteX66" fmla="*/ 442719 w 3658360"/>
                <a:gd name="connsiteY66" fmla="*/ 1605288 h 3134368"/>
                <a:gd name="connsiteX67" fmla="*/ 516379 w 3658360"/>
                <a:gd name="connsiteY67" fmla="*/ 1574808 h 3134368"/>
                <a:gd name="connsiteX68" fmla="*/ 452879 w 3658360"/>
                <a:gd name="connsiteY68" fmla="*/ 1521468 h 3134368"/>
                <a:gd name="connsiteX69" fmla="*/ 463039 w 3658360"/>
                <a:gd name="connsiteY69" fmla="*/ 1465588 h 3134368"/>
                <a:gd name="connsiteX70" fmla="*/ 541779 w 3658360"/>
                <a:gd name="connsiteY70" fmla="*/ 1440188 h 3134368"/>
                <a:gd name="connsiteX71" fmla="*/ 635759 w 3658360"/>
                <a:gd name="connsiteY71" fmla="*/ 1336048 h 3134368"/>
                <a:gd name="connsiteX72" fmla="*/ 684019 w 3658360"/>
                <a:gd name="connsiteY72" fmla="*/ 1203968 h 3134368"/>
                <a:gd name="connsiteX73" fmla="*/ 574800 w 3658360"/>
                <a:gd name="connsiteY73" fmla="*/ 1178568 h 3134368"/>
                <a:gd name="connsiteX74" fmla="*/ 572260 w 3658360"/>
                <a:gd name="connsiteY74" fmla="*/ 1005848 h 3134368"/>
                <a:gd name="connsiteX75" fmla="*/ 501140 w 3658360"/>
                <a:gd name="connsiteY75" fmla="*/ 998228 h 3134368"/>
                <a:gd name="connsiteX76" fmla="*/ 457960 w 3658360"/>
                <a:gd name="connsiteY76" fmla="*/ 985528 h 3134368"/>
                <a:gd name="connsiteX77" fmla="*/ 481584 w 3658360"/>
                <a:gd name="connsiteY77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325879 w 3658360"/>
                <a:gd name="connsiteY65" fmla="*/ 1793248 h 3134368"/>
                <a:gd name="connsiteX66" fmla="*/ 404619 w 3658360"/>
                <a:gd name="connsiteY66" fmla="*/ 1673868 h 3134368"/>
                <a:gd name="connsiteX67" fmla="*/ 442719 w 3658360"/>
                <a:gd name="connsiteY67" fmla="*/ 1605288 h 3134368"/>
                <a:gd name="connsiteX68" fmla="*/ 516379 w 3658360"/>
                <a:gd name="connsiteY68" fmla="*/ 1574808 h 3134368"/>
                <a:gd name="connsiteX69" fmla="*/ 452879 w 3658360"/>
                <a:gd name="connsiteY69" fmla="*/ 1521468 h 3134368"/>
                <a:gd name="connsiteX70" fmla="*/ 463039 w 3658360"/>
                <a:gd name="connsiteY70" fmla="*/ 1465588 h 3134368"/>
                <a:gd name="connsiteX71" fmla="*/ 541779 w 3658360"/>
                <a:gd name="connsiteY71" fmla="*/ 1440188 h 3134368"/>
                <a:gd name="connsiteX72" fmla="*/ 635759 w 3658360"/>
                <a:gd name="connsiteY72" fmla="*/ 1336048 h 3134368"/>
                <a:gd name="connsiteX73" fmla="*/ 684019 w 3658360"/>
                <a:gd name="connsiteY73" fmla="*/ 1203968 h 3134368"/>
                <a:gd name="connsiteX74" fmla="*/ 574800 w 3658360"/>
                <a:gd name="connsiteY74" fmla="*/ 1178568 h 3134368"/>
                <a:gd name="connsiteX75" fmla="*/ 572260 w 3658360"/>
                <a:gd name="connsiteY75" fmla="*/ 1005848 h 3134368"/>
                <a:gd name="connsiteX76" fmla="*/ 501140 w 3658360"/>
                <a:gd name="connsiteY76" fmla="*/ 998228 h 3134368"/>
                <a:gd name="connsiteX77" fmla="*/ 457960 w 3658360"/>
                <a:gd name="connsiteY77" fmla="*/ 985528 h 3134368"/>
                <a:gd name="connsiteX78" fmla="*/ 481584 w 3658360"/>
                <a:gd name="connsiteY78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414779 w 3658360"/>
                <a:gd name="connsiteY65" fmla="*/ 1734828 h 3134368"/>
                <a:gd name="connsiteX66" fmla="*/ 404619 w 3658360"/>
                <a:gd name="connsiteY66" fmla="*/ 1673868 h 3134368"/>
                <a:gd name="connsiteX67" fmla="*/ 442719 w 3658360"/>
                <a:gd name="connsiteY67" fmla="*/ 1605288 h 3134368"/>
                <a:gd name="connsiteX68" fmla="*/ 516379 w 3658360"/>
                <a:gd name="connsiteY68" fmla="*/ 1574808 h 3134368"/>
                <a:gd name="connsiteX69" fmla="*/ 452879 w 3658360"/>
                <a:gd name="connsiteY69" fmla="*/ 1521468 h 3134368"/>
                <a:gd name="connsiteX70" fmla="*/ 463039 w 3658360"/>
                <a:gd name="connsiteY70" fmla="*/ 1465588 h 3134368"/>
                <a:gd name="connsiteX71" fmla="*/ 541779 w 3658360"/>
                <a:gd name="connsiteY71" fmla="*/ 1440188 h 3134368"/>
                <a:gd name="connsiteX72" fmla="*/ 635759 w 3658360"/>
                <a:gd name="connsiteY72" fmla="*/ 1336048 h 3134368"/>
                <a:gd name="connsiteX73" fmla="*/ 684019 w 3658360"/>
                <a:gd name="connsiteY73" fmla="*/ 1203968 h 3134368"/>
                <a:gd name="connsiteX74" fmla="*/ 574800 w 3658360"/>
                <a:gd name="connsiteY74" fmla="*/ 1178568 h 3134368"/>
                <a:gd name="connsiteX75" fmla="*/ 572260 w 3658360"/>
                <a:gd name="connsiteY75" fmla="*/ 1005848 h 3134368"/>
                <a:gd name="connsiteX76" fmla="*/ 501140 w 3658360"/>
                <a:gd name="connsiteY76" fmla="*/ 998228 h 3134368"/>
                <a:gd name="connsiteX77" fmla="*/ 457960 w 3658360"/>
                <a:gd name="connsiteY77" fmla="*/ 985528 h 3134368"/>
                <a:gd name="connsiteX78" fmla="*/ 481584 w 3658360"/>
                <a:gd name="connsiteY78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343659 w 3658360"/>
                <a:gd name="connsiteY65" fmla="*/ 1818648 h 3134368"/>
                <a:gd name="connsiteX66" fmla="*/ 414779 w 3658360"/>
                <a:gd name="connsiteY66" fmla="*/ 1734828 h 3134368"/>
                <a:gd name="connsiteX67" fmla="*/ 404619 w 3658360"/>
                <a:gd name="connsiteY67" fmla="*/ 1673868 h 3134368"/>
                <a:gd name="connsiteX68" fmla="*/ 442719 w 3658360"/>
                <a:gd name="connsiteY68" fmla="*/ 1605288 h 3134368"/>
                <a:gd name="connsiteX69" fmla="*/ 516379 w 3658360"/>
                <a:gd name="connsiteY69" fmla="*/ 1574808 h 3134368"/>
                <a:gd name="connsiteX70" fmla="*/ 452879 w 3658360"/>
                <a:gd name="connsiteY70" fmla="*/ 1521468 h 3134368"/>
                <a:gd name="connsiteX71" fmla="*/ 463039 w 3658360"/>
                <a:gd name="connsiteY71" fmla="*/ 1465588 h 3134368"/>
                <a:gd name="connsiteX72" fmla="*/ 541779 w 3658360"/>
                <a:gd name="connsiteY72" fmla="*/ 1440188 h 3134368"/>
                <a:gd name="connsiteX73" fmla="*/ 635759 w 3658360"/>
                <a:gd name="connsiteY73" fmla="*/ 1336048 h 3134368"/>
                <a:gd name="connsiteX74" fmla="*/ 684019 w 3658360"/>
                <a:gd name="connsiteY74" fmla="*/ 1203968 h 3134368"/>
                <a:gd name="connsiteX75" fmla="*/ 574800 w 3658360"/>
                <a:gd name="connsiteY75" fmla="*/ 1178568 h 3134368"/>
                <a:gd name="connsiteX76" fmla="*/ 572260 w 3658360"/>
                <a:gd name="connsiteY76" fmla="*/ 1005848 h 3134368"/>
                <a:gd name="connsiteX77" fmla="*/ 501140 w 3658360"/>
                <a:gd name="connsiteY77" fmla="*/ 998228 h 3134368"/>
                <a:gd name="connsiteX78" fmla="*/ 457960 w 3658360"/>
                <a:gd name="connsiteY78" fmla="*/ 985528 h 3134368"/>
                <a:gd name="connsiteX79" fmla="*/ 481584 w 3658360"/>
                <a:gd name="connsiteY79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371599 w 3658360"/>
                <a:gd name="connsiteY65" fmla="*/ 1744988 h 3134368"/>
                <a:gd name="connsiteX66" fmla="*/ 414779 w 3658360"/>
                <a:gd name="connsiteY66" fmla="*/ 1734828 h 3134368"/>
                <a:gd name="connsiteX67" fmla="*/ 404619 w 3658360"/>
                <a:gd name="connsiteY67" fmla="*/ 1673868 h 3134368"/>
                <a:gd name="connsiteX68" fmla="*/ 442719 w 3658360"/>
                <a:gd name="connsiteY68" fmla="*/ 1605288 h 3134368"/>
                <a:gd name="connsiteX69" fmla="*/ 516379 w 3658360"/>
                <a:gd name="connsiteY69" fmla="*/ 1574808 h 3134368"/>
                <a:gd name="connsiteX70" fmla="*/ 452879 w 3658360"/>
                <a:gd name="connsiteY70" fmla="*/ 1521468 h 3134368"/>
                <a:gd name="connsiteX71" fmla="*/ 463039 w 3658360"/>
                <a:gd name="connsiteY71" fmla="*/ 1465588 h 3134368"/>
                <a:gd name="connsiteX72" fmla="*/ 541779 w 3658360"/>
                <a:gd name="connsiteY72" fmla="*/ 1440188 h 3134368"/>
                <a:gd name="connsiteX73" fmla="*/ 635759 w 3658360"/>
                <a:gd name="connsiteY73" fmla="*/ 1336048 h 3134368"/>
                <a:gd name="connsiteX74" fmla="*/ 684019 w 3658360"/>
                <a:gd name="connsiteY74" fmla="*/ 1203968 h 3134368"/>
                <a:gd name="connsiteX75" fmla="*/ 574800 w 3658360"/>
                <a:gd name="connsiteY75" fmla="*/ 1178568 h 3134368"/>
                <a:gd name="connsiteX76" fmla="*/ 572260 w 3658360"/>
                <a:gd name="connsiteY76" fmla="*/ 1005848 h 3134368"/>
                <a:gd name="connsiteX77" fmla="*/ 501140 w 3658360"/>
                <a:gd name="connsiteY77" fmla="*/ 998228 h 3134368"/>
                <a:gd name="connsiteX78" fmla="*/ 457960 w 3658360"/>
                <a:gd name="connsiteY78" fmla="*/ 985528 h 3134368"/>
                <a:gd name="connsiteX79" fmla="*/ 481584 w 3658360"/>
                <a:gd name="connsiteY79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313179 w 3658360"/>
                <a:gd name="connsiteY65" fmla="*/ 1831348 h 3134368"/>
                <a:gd name="connsiteX66" fmla="*/ 371599 w 3658360"/>
                <a:gd name="connsiteY66" fmla="*/ 1744988 h 3134368"/>
                <a:gd name="connsiteX67" fmla="*/ 414779 w 3658360"/>
                <a:gd name="connsiteY67" fmla="*/ 1734828 h 3134368"/>
                <a:gd name="connsiteX68" fmla="*/ 404619 w 3658360"/>
                <a:gd name="connsiteY68" fmla="*/ 1673868 h 3134368"/>
                <a:gd name="connsiteX69" fmla="*/ 442719 w 3658360"/>
                <a:gd name="connsiteY69" fmla="*/ 1605288 h 3134368"/>
                <a:gd name="connsiteX70" fmla="*/ 516379 w 3658360"/>
                <a:gd name="connsiteY70" fmla="*/ 1574808 h 3134368"/>
                <a:gd name="connsiteX71" fmla="*/ 452879 w 3658360"/>
                <a:gd name="connsiteY71" fmla="*/ 1521468 h 3134368"/>
                <a:gd name="connsiteX72" fmla="*/ 463039 w 3658360"/>
                <a:gd name="connsiteY72" fmla="*/ 1465588 h 3134368"/>
                <a:gd name="connsiteX73" fmla="*/ 541779 w 3658360"/>
                <a:gd name="connsiteY73" fmla="*/ 1440188 h 3134368"/>
                <a:gd name="connsiteX74" fmla="*/ 635759 w 3658360"/>
                <a:gd name="connsiteY74" fmla="*/ 1336048 h 3134368"/>
                <a:gd name="connsiteX75" fmla="*/ 684019 w 3658360"/>
                <a:gd name="connsiteY75" fmla="*/ 1203968 h 3134368"/>
                <a:gd name="connsiteX76" fmla="*/ 574800 w 3658360"/>
                <a:gd name="connsiteY76" fmla="*/ 1178568 h 3134368"/>
                <a:gd name="connsiteX77" fmla="*/ 572260 w 3658360"/>
                <a:gd name="connsiteY77" fmla="*/ 1005848 h 3134368"/>
                <a:gd name="connsiteX78" fmla="*/ 501140 w 3658360"/>
                <a:gd name="connsiteY78" fmla="*/ 998228 h 3134368"/>
                <a:gd name="connsiteX79" fmla="*/ 457960 w 3658360"/>
                <a:gd name="connsiteY79" fmla="*/ 985528 h 3134368"/>
                <a:gd name="connsiteX80" fmla="*/ 481584 w 3658360"/>
                <a:gd name="connsiteY80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336039 w 3658360"/>
                <a:gd name="connsiteY65" fmla="*/ 1689108 h 3134368"/>
                <a:gd name="connsiteX66" fmla="*/ 371599 w 3658360"/>
                <a:gd name="connsiteY66" fmla="*/ 1744988 h 3134368"/>
                <a:gd name="connsiteX67" fmla="*/ 414779 w 3658360"/>
                <a:gd name="connsiteY67" fmla="*/ 1734828 h 3134368"/>
                <a:gd name="connsiteX68" fmla="*/ 404619 w 3658360"/>
                <a:gd name="connsiteY68" fmla="*/ 1673868 h 3134368"/>
                <a:gd name="connsiteX69" fmla="*/ 442719 w 3658360"/>
                <a:gd name="connsiteY69" fmla="*/ 1605288 h 3134368"/>
                <a:gd name="connsiteX70" fmla="*/ 516379 w 3658360"/>
                <a:gd name="connsiteY70" fmla="*/ 1574808 h 3134368"/>
                <a:gd name="connsiteX71" fmla="*/ 452879 w 3658360"/>
                <a:gd name="connsiteY71" fmla="*/ 1521468 h 3134368"/>
                <a:gd name="connsiteX72" fmla="*/ 463039 w 3658360"/>
                <a:gd name="connsiteY72" fmla="*/ 1465588 h 3134368"/>
                <a:gd name="connsiteX73" fmla="*/ 541779 w 3658360"/>
                <a:gd name="connsiteY73" fmla="*/ 1440188 h 3134368"/>
                <a:gd name="connsiteX74" fmla="*/ 635759 w 3658360"/>
                <a:gd name="connsiteY74" fmla="*/ 1336048 h 3134368"/>
                <a:gd name="connsiteX75" fmla="*/ 684019 w 3658360"/>
                <a:gd name="connsiteY75" fmla="*/ 1203968 h 3134368"/>
                <a:gd name="connsiteX76" fmla="*/ 574800 w 3658360"/>
                <a:gd name="connsiteY76" fmla="*/ 1178568 h 3134368"/>
                <a:gd name="connsiteX77" fmla="*/ 572260 w 3658360"/>
                <a:gd name="connsiteY77" fmla="*/ 1005848 h 3134368"/>
                <a:gd name="connsiteX78" fmla="*/ 501140 w 3658360"/>
                <a:gd name="connsiteY78" fmla="*/ 998228 h 3134368"/>
                <a:gd name="connsiteX79" fmla="*/ 457960 w 3658360"/>
                <a:gd name="connsiteY79" fmla="*/ 985528 h 3134368"/>
                <a:gd name="connsiteX80" fmla="*/ 481584 w 3658360"/>
                <a:gd name="connsiteY80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275079 w 3658360"/>
                <a:gd name="connsiteY65" fmla="*/ 1793248 h 3134368"/>
                <a:gd name="connsiteX66" fmla="*/ 336039 w 3658360"/>
                <a:gd name="connsiteY66" fmla="*/ 1689108 h 3134368"/>
                <a:gd name="connsiteX67" fmla="*/ 371599 w 3658360"/>
                <a:gd name="connsiteY67" fmla="*/ 1744988 h 3134368"/>
                <a:gd name="connsiteX68" fmla="*/ 414779 w 3658360"/>
                <a:gd name="connsiteY68" fmla="*/ 1734828 h 3134368"/>
                <a:gd name="connsiteX69" fmla="*/ 404619 w 3658360"/>
                <a:gd name="connsiteY69" fmla="*/ 1673868 h 3134368"/>
                <a:gd name="connsiteX70" fmla="*/ 442719 w 3658360"/>
                <a:gd name="connsiteY70" fmla="*/ 1605288 h 3134368"/>
                <a:gd name="connsiteX71" fmla="*/ 516379 w 3658360"/>
                <a:gd name="connsiteY71" fmla="*/ 1574808 h 3134368"/>
                <a:gd name="connsiteX72" fmla="*/ 452879 w 3658360"/>
                <a:gd name="connsiteY72" fmla="*/ 1521468 h 3134368"/>
                <a:gd name="connsiteX73" fmla="*/ 463039 w 3658360"/>
                <a:gd name="connsiteY73" fmla="*/ 1465588 h 3134368"/>
                <a:gd name="connsiteX74" fmla="*/ 541779 w 3658360"/>
                <a:gd name="connsiteY74" fmla="*/ 1440188 h 3134368"/>
                <a:gd name="connsiteX75" fmla="*/ 635759 w 3658360"/>
                <a:gd name="connsiteY75" fmla="*/ 1336048 h 3134368"/>
                <a:gd name="connsiteX76" fmla="*/ 684019 w 3658360"/>
                <a:gd name="connsiteY76" fmla="*/ 1203968 h 3134368"/>
                <a:gd name="connsiteX77" fmla="*/ 574800 w 3658360"/>
                <a:gd name="connsiteY77" fmla="*/ 1178568 h 3134368"/>
                <a:gd name="connsiteX78" fmla="*/ 572260 w 3658360"/>
                <a:gd name="connsiteY78" fmla="*/ 1005848 h 3134368"/>
                <a:gd name="connsiteX79" fmla="*/ 501140 w 3658360"/>
                <a:gd name="connsiteY79" fmla="*/ 998228 h 3134368"/>
                <a:gd name="connsiteX80" fmla="*/ 457960 w 3658360"/>
                <a:gd name="connsiteY80" fmla="*/ 985528 h 3134368"/>
                <a:gd name="connsiteX81" fmla="*/ 481584 w 3658360"/>
                <a:gd name="connsiteY81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247139 w 3658360"/>
                <a:gd name="connsiteY65" fmla="*/ 1717048 h 3134368"/>
                <a:gd name="connsiteX66" fmla="*/ 336039 w 3658360"/>
                <a:gd name="connsiteY66" fmla="*/ 1689108 h 3134368"/>
                <a:gd name="connsiteX67" fmla="*/ 371599 w 3658360"/>
                <a:gd name="connsiteY67" fmla="*/ 1744988 h 3134368"/>
                <a:gd name="connsiteX68" fmla="*/ 414779 w 3658360"/>
                <a:gd name="connsiteY68" fmla="*/ 1734828 h 3134368"/>
                <a:gd name="connsiteX69" fmla="*/ 404619 w 3658360"/>
                <a:gd name="connsiteY69" fmla="*/ 1673868 h 3134368"/>
                <a:gd name="connsiteX70" fmla="*/ 442719 w 3658360"/>
                <a:gd name="connsiteY70" fmla="*/ 1605288 h 3134368"/>
                <a:gd name="connsiteX71" fmla="*/ 516379 w 3658360"/>
                <a:gd name="connsiteY71" fmla="*/ 1574808 h 3134368"/>
                <a:gd name="connsiteX72" fmla="*/ 452879 w 3658360"/>
                <a:gd name="connsiteY72" fmla="*/ 1521468 h 3134368"/>
                <a:gd name="connsiteX73" fmla="*/ 463039 w 3658360"/>
                <a:gd name="connsiteY73" fmla="*/ 1465588 h 3134368"/>
                <a:gd name="connsiteX74" fmla="*/ 541779 w 3658360"/>
                <a:gd name="connsiteY74" fmla="*/ 1440188 h 3134368"/>
                <a:gd name="connsiteX75" fmla="*/ 635759 w 3658360"/>
                <a:gd name="connsiteY75" fmla="*/ 1336048 h 3134368"/>
                <a:gd name="connsiteX76" fmla="*/ 684019 w 3658360"/>
                <a:gd name="connsiteY76" fmla="*/ 1203968 h 3134368"/>
                <a:gd name="connsiteX77" fmla="*/ 574800 w 3658360"/>
                <a:gd name="connsiteY77" fmla="*/ 1178568 h 3134368"/>
                <a:gd name="connsiteX78" fmla="*/ 572260 w 3658360"/>
                <a:gd name="connsiteY78" fmla="*/ 1005848 h 3134368"/>
                <a:gd name="connsiteX79" fmla="*/ 501140 w 3658360"/>
                <a:gd name="connsiteY79" fmla="*/ 998228 h 3134368"/>
                <a:gd name="connsiteX80" fmla="*/ 457960 w 3658360"/>
                <a:gd name="connsiteY80" fmla="*/ 985528 h 3134368"/>
                <a:gd name="connsiteX81" fmla="*/ 481584 w 3658360"/>
                <a:gd name="connsiteY81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176019 w 3658360"/>
                <a:gd name="connsiteY65" fmla="*/ 1864368 h 3134368"/>
                <a:gd name="connsiteX66" fmla="*/ 247139 w 3658360"/>
                <a:gd name="connsiteY66" fmla="*/ 1717048 h 3134368"/>
                <a:gd name="connsiteX67" fmla="*/ 336039 w 3658360"/>
                <a:gd name="connsiteY67" fmla="*/ 1689108 h 3134368"/>
                <a:gd name="connsiteX68" fmla="*/ 371599 w 3658360"/>
                <a:gd name="connsiteY68" fmla="*/ 1744988 h 3134368"/>
                <a:gd name="connsiteX69" fmla="*/ 414779 w 3658360"/>
                <a:gd name="connsiteY69" fmla="*/ 1734828 h 3134368"/>
                <a:gd name="connsiteX70" fmla="*/ 404619 w 3658360"/>
                <a:gd name="connsiteY70" fmla="*/ 1673868 h 3134368"/>
                <a:gd name="connsiteX71" fmla="*/ 442719 w 3658360"/>
                <a:gd name="connsiteY71" fmla="*/ 1605288 h 3134368"/>
                <a:gd name="connsiteX72" fmla="*/ 516379 w 3658360"/>
                <a:gd name="connsiteY72" fmla="*/ 1574808 h 3134368"/>
                <a:gd name="connsiteX73" fmla="*/ 452879 w 3658360"/>
                <a:gd name="connsiteY73" fmla="*/ 1521468 h 3134368"/>
                <a:gd name="connsiteX74" fmla="*/ 463039 w 3658360"/>
                <a:gd name="connsiteY74" fmla="*/ 1465588 h 3134368"/>
                <a:gd name="connsiteX75" fmla="*/ 541779 w 3658360"/>
                <a:gd name="connsiteY75" fmla="*/ 1440188 h 3134368"/>
                <a:gd name="connsiteX76" fmla="*/ 635759 w 3658360"/>
                <a:gd name="connsiteY76" fmla="*/ 1336048 h 3134368"/>
                <a:gd name="connsiteX77" fmla="*/ 684019 w 3658360"/>
                <a:gd name="connsiteY77" fmla="*/ 1203968 h 3134368"/>
                <a:gd name="connsiteX78" fmla="*/ 574800 w 3658360"/>
                <a:gd name="connsiteY78" fmla="*/ 1178568 h 3134368"/>
                <a:gd name="connsiteX79" fmla="*/ 572260 w 3658360"/>
                <a:gd name="connsiteY79" fmla="*/ 1005848 h 3134368"/>
                <a:gd name="connsiteX80" fmla="*/ 501140 w 3658360"/>
                <a:gd name="connsiteY80" fmla="*/ 998228 h 3134368"/>
                <a:gd name="connsiteX81" fmla="*/ 457960 w 3658360"/>
                <a:gd name="connsiteY81" fmla="*/ 985528 h 3134368"/>
                <a:gd name="connsiteX82" fmla="*/ 481584 w 3658360"/>
                <a:gd name="connsiteY82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262379 w 3658360"/>
                <a:gd name="connsiteY65" fmla="*/ 1823728 h 3134368"/>
                <a:gd name="connsiteX66" fmla="*/ 247139 w 3658360"/>
                <a:gd name="connsiteY66" fmla="*/ 1717048 h 3134368"/>
                <a:gd name="connsiteX67" fmla="*/ 336039 w 3658360"/>
                <a:gd name="connsiteY67" fmla="*/ 1689108 h 3134368"/>
                <a:gd name="connsiteX68" fmla="*/ 371599 w 3658360"/>
                <a:gd name="connsiteY68" fmla="*/ 1744988 h 3134368"/>
                <a:gd name="connsiteX69" fmla="*/ 414779 w 3658360"/>
                <a:gd name="connsiteY69" fmla="*/ 1734828 h 3134368"/>
                <a:gd name="connsiteX70" fmla="*/ 404619 w 3658360"/>
                <a:gd name="connsiteY70" fmla="*/ 1673868 h 3134368"/>
                <a:gd name="connsiteX71" fmla="*/ 442719 w 3658360"/>
                <a:gd name="connsiteY71" fmla="*/ 1605288 h 3134368"/>
                <a:gd name="connsiteX72" fmla="*/ 516379 w 3658360"/>
                <a:gd name="connsiteY72" fmla="*/ 1574808 h 3134368"/>
                <a:gd name="connsiteX73" fmla="*/ 452879 w 3658360"/>
                <a:gd name="connsiteY73" fmla="*/ 1521468 h 3134368"/>
                <a:gd name="connsiteX74" fmla="*/ 463039 w 3658360"/>
                <a:gd name="connsiteY74" fmla="*/ 1465588 h 3134368"/>
                <a:gd name="connsiteX75" fmla="*/ 541779 w 3658360"/>
                <a:gd name="connsiteY75" fmla="*/ 1440188 h 3134368"/>
                <a:gd name="connsiteX76" fmla="*/ 635759 w 3658360"/>
                <a:gd name="connsiteY76" fmla="*/ 1336048 h 3134368"/>
                <a:gd name="connsiteX77" fmla="*/ 684019 w 3658360"/>
                <a:gd name="connsiteY77" fmla="*/ 1203968 h 3134368"/>
                <a:gd name="connsiteX78" fmla="*/ 574800 w 3658360"/>
                <a:gd name="connsiteY78" fmla="*/ 1178568 h 3134368"/>
                <a:gd name="connsiteX79" fmla="*/ 572260 w 3658360"/>
                <a:gd name="connsiteY79" fmla="*/ 1005848 h 3134368"/>
                <a:gd name="connsiteX80" fmla="*/ 501140 w 3658360"/>
                <a:gd name="connsiteY80" fmla="*/ 998228 h 3134368"/>
                <a:gd name="connsiteX81" fmla="*/ 457960 w 3658360"/>
                <a:gd name="connsiteY81" fmla="*/ 985528 h 3134368"/>
                <a:gd name="connsiteX82" fmla="*/ 481584 w 3658360"/>
                <a:gd name="connsiteY82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221739 w 3658360"/>
                <a:gd name="connsiteY65" fmla="*/ 1887228 h 3134368"/>
                <a:gd name="connsiteX66" fmla="*/ 262379 w 3658360"/>
                <a:gd name="connsiteY66" fmla="*/ 1823728 h 3134368"/>
                <a:gd name="connsiteX67" fmla="*/ 247139 w 3658360"/>
                <a:gd name="connsiteY67" fmla="*/ 1717048 h 3134368"/>
                <a:gd name="connsiteX68" fmla="*/ 336039 w 3658360"/>
                <a:gd name="connsiteY68" fmla="*/ 1689108 h 3134368"/>
                <a:gd name="connsiteX69" fmla="*/ 371599 w 3658360"/>
                <a:gd name="connsiteY69" fmla="*/ 1744988 h 3134368"/>
                <a:gd name="connsiteX70" fmla="*/ 414779 w 3658360"/>
                <a:gd name="connsiteY70" fmla="*/ 1734828 h 3134368"/>
                <a:gd name="connsiteX71" fmla="*/ 404619 w 3658360"/>
                <a:gd name="connsiteY71" fmla="*/ 1673868 h 3134368"/>
                <a:gd name="connsiteX72" fmla="*/ 442719 w 3658360"/>
                <a:gd name="connsiteY72" fmla="*/ 1605288 h 3134368"/>
                <a:gd name="connsiteX73" fmla="*/ 516379 w 3658360"/>
                <a:gd name="connsiteY73" fmla="*/ 1574808 h 3134368"/>
                <a:gd name="connsiteX74" fmla="*/ 452879 w 3658360"/>
                <a:gd name="connsiteY74" fmla="*/ 1521468 h 3134368"/>
                <a:gd name="connsiteX75" fmla="*/ 463039 w 3658360"/>
                <a:gd name="connsiteY75" fmla="*/ 1465588 h 3134368"/>
                <a:gd name="connsiteX76" fmla="*/ 541779 w 3658360"/>
                <a:gd name="connsiteY76" fmla="*/ 1440188 h 3134368"/>
                <a:gd name="connsiteX77" fmla="*/ 635759 w 3658360"/>
                <a:gd name="connsiteY77" fmla="*/ 1336048 h 3134368"/>
                <a:gd name="connsiteX78" fmla="*/ 684019 w 3658360"/>
                <a:gd name="connsiteY78" fmla="*/ 1203968 h 3134368"/>
                <a:gd name="connsiteX79" fmla="*/ 574800 w 3658360"/>
                <a:gd name="connsiteY79" fmla="*/ 1178568 h 3134368"/>
                <a:gd name="connsiteX80" fmla="*/ 572260 w 3658360"/>
                <a:gd name="connsiteY80" fmla="*/ 1005848 h 3134368"/>
                <a:gd name="connsiteX81" fmla="*/ 501140 w 3658360"/>
                <a:gd name="connsiteY81" fmla="*/ 998228 h 3134368"/>
                <a:gd name="connsiteX82" fmla="*/ 457960 w 3658360"/>
                <a:gd name="connsiteY82" fmla="*/ 985528 h 3134368"/>
                <a:gd name="connsiteX83" fmla="*/ 481584 w 3658360"/>
                <a:gd name="connsiteY83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226819 w 3658360"/>
                <a:gd name="connsiteY65" fmla="*/ 1877068 h 3134368"/>
                <a:gd name="connsiteX66" fmla="*/ 262379 w 3658360"/>
                <a:gd name="connsiteY66" fmla="*/ 1823728 h 3134368"/>
                <a:gd name="connsiteX67" fmla="*/ 247139 w 3658360"/>
                <a:gd name="connsiteY67" fmla="*/ 1717048 h 3134368"/>
                <a:gd name="connsiteX68" fmla="*/ 336039 w 3658360"/>
                <a:gd name="connsiteY68" fmla="*/ 1689108 h 3134368"/>
                <a:gd name="connsiteX69" fmla="*/ 371599 w 3658360"/>
                <a:gd name="connsiteY69" fmla="*/ 1744988 h 3134368"/>
                <a:gd name="connsiteX70" fmla="*/ 414779 w 3658360"/>
                <a:gd name="connsiteY70" fmla="*/ 1734828 h 3134368"/>
                <a:gd name="connsiteX71" fmla="*/ 404619 w 3658360"/>
                <a:gd name="connsiteY71" fmla="*/ 1673868 h 3134368"/>
                <a:gd name="connsiteX72" fmla="*/ 442719 w 3658360"/>
                <a:gd name="connsiteY72" fmla="*/ 1605288 h 3134368"/>
                <a:gd name="connsiteX73" fmla="*/ 516379 w 3658360"/>
                <a:gd name="connsiteY73" fmla="*/ 1574808 h 3134368"/>
                <a:gd name="connsiteX74" fmla="*/ 452879 w 3658360"/>
                <a:gd name="connsiteY74" fmla="*/ 1521468 h 3134368"/>
                <a:gd name="connsiteX75" fmla="*/ 463039 w 3658360"/>
                <a:gd name="connsiteY75" fmla="*/ 1465588 h 3134368"/>
                <a:gd name="connsiteX76" fmla="*/ 541779 w 3658360"/>
                <a:gd name="connsiteY76" fmla="*/ 1440188 h 3134368"/>
                <a:gd name="connsiteX77" fmla="*/ 635759 w 3658360"/>
                <a:gd name="connsiteY77" fmla="*/ 1336048 h 3134368"/>
                <a:gd name="connsiteX78" fmla="*/ 684019 w 3658360"/>
                <a:gd name="connsiteY78" fmla="*/ 1203968 h 3134368"/>
                <a:gd name="connsiteX79" fmla="*/ 574800 w 3658360"/>
                <a:gd name="connsiteY79" fmla="*/ 1178568 h 3134368"/>
                <a:gd name="connsiteX80" fmla="*/ 572260 w 3658360"/>
                <a:gd name="connsiteY80" fmla="*/ 1005848 h 3134368"/>
                <a:gd name="connsiteX81" fmla="*/ 501140 w 3658360"/>
                <a:gd name="connsiteY81" fmla="*/ 998228 h 3134368"/>
                <a:gd name="connsiteX82" fmla="*/ 457960 w 3658360"/>
                <a:gd name="connsiteY82" fmla="*/ 985528 h 3134368"/>
                <a:gd name="connsiteX83" fmla="*/ 481584 w 3658360"/>
                <a:gd name="connsiteY83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132839 w 3658360"/>
                <a:gd name="connsiteY65" fmla="*/ 2047248 h 3134368"/>
                <a:gd name="connsiteX66" fmla="*/ 226819 w 3658360"/>
                <a:gd name="connsiteY66" fmla="*/ 1877068 h 3134368"/>
                <a:gd name="connsiteX67" fmla="*/ 262379 w 3658360"/>
                <a:gd name="connsiteY67" fmla="*/ 1823728 h 3134368"/>
                <a:gd name="connsiteX68" fmla="*/ 247139 w 3658360"/>
                <a:gd name="connsiteY68" fmla="*/ 1717048 h 3134368"/>
                <a:gd name="connsiteX69" fmla="*/ 336039 w 3658360"/>
                <a:gd name="connsiteY69" fmla="*/ 1689108 h 3134368"/>
                <a:gd name="connsiteX70" fmla="*/ 371599 w 3658360"/>
                <a:gd name="connsiteY70" fmla="*/ 1744988 h 3134368"/>
                <a:gd name="connsiteX71" fmla="*/ 414779 w 3658360"/>
                <a:gd name="connsiteY71" fmla="*/ 1734828 h 3134368"/>
                <a:gd name="connsiteX72" fmla="*/ 404619 w 3658360"/>
                <a:gd name="connsiteY72" fmla="*/ 1673868 h 3134368"/>
                <a:gd name="connsiteX73" fmla="*/ 442719 w 3658360"/>
                <a:gd name="connsiteY73" fmla="*/ 1605288 h 3134368"/>
                <a:gd name="connsiteX74" fmla="*/ 516379 w 3658360"/>
                <a:gd name="connsiteY74" fmla="*/ 1574808 h 3134368"/>
                <a:gd name="connsiteX75" fmla="*/ 452879 w 3658360"/>
                <a:gd name="connsiteY75" fmla="*/ 1521468 h 3134368"/>
                <a:gd name="connsiteX76" fmla="*/ 463039 w 3658360"/>
                <a:gd name="connsiteY76" fmla="*/ 1465588 h 3134368"/>
                <a:gd name="connsiteX77" fmla="*/ 541779 w 3658360"/>
                <a:gd name="connsiteY77" fmla="*/ 1440188 h 3134368"/>
                <a:gd name="connsiteX78" fmla="*/ 635759 w 3658360"/>
                <a:gd name="connsiteY78" fmla="*/ 1336048 h 3134368"/>
                <a:gd name="connsiteX79" fmla="*/ 684019 w 3658360"/>
                <a:gd name="connsiteY79" fmla="*/ 1203968 h 3134368"/>
                <a:gd name="connsiteX80" fmla="*/ 574800 w 3658360"/>
                <a:gd name="connsiteY80" fmla="*/ 1178568 h 3134368"/>
                <a:gd name="connsiteX81" fmla="*/ 572260 w 3658360"/>
                <a:gd name="connsiteY81" fmla="*/ 1005848 h 3134368"/>
                <a:gd name="connsiteX82" fmla="*/ 501140 w 3658360"/>
                <a:gd name="connsiteY82" fmla="*/ 998228 h 3134368"/>
                <a:gd name="connsiteX83" fmla="*/ 457960 w 3658360"/>
                <a:gd name="connsiteY83" fmla="*/ 985528 h 3134368"/>
                <a:gd name="connsiteX84" fmla="*/ 481584 w 3658360"/>
                <a:gd name="connsiteY84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290319 w 3658360"/>
                <a:gd name="connsiteY65" fmla="*/ 1920248 h 3134368"/>
                <a:gd name="connsiteX66" fmla="*/ 226819 w 3658360"/>
                <a:gd name="connsiteY66" fmla="*/ 1877068 h 3134368"/>
                <a:gd name="connsiteX67" fmla="*/ 262379 w 3658360"/>
                <a:gd name="connsiteY67" fmla="*/ 1823728 h 3134368"/>
                <a:gd name="connsiteX68" fmla="*/ 247139 w 3658360"/>
                <a:gd name="connsiteY68" fmla="*/ 1717048 h 3134368"/>
                <a:gd name="connsiteX69" fmla="*/ 336039 w 3658360"/>
                <a:gd name="connsiteY69" fmla="*/ 1689108 h 3134368"/>
                <a:gd name="connsiteX70" fmla="*/ 371599 w 3658360"/>
                <a:gd name="connsiteY70" fmla="*/ 1744988 h 3134368"/>
                <a:gd name="connsiteX71" fmla="*/ 414779 w 3658360"/>
                <a:gd name="connsiteY71" fmla="*/ 1734828 h 3134368"/>
                <a:gd name="connsiteX72" fmla="*/ 404619 w 3658360"/>
                <a:gd name="connsiteY72" fmla="*/ 1673868 h 3134368"/>
                <a:gd name="connsiteX73" fmla="*/ 442719 w 3658360"/>
                <a:gd name="connsiteY73" fmla="*/ 1605288 h 3134368"/>
                <a:gd name="connsiteX74" fmla="*/ 516379 w 3658360"/>
                <a:gd name="connsiteY74" fmla="*/ 1574808 h 3134368"/>
                <a:gd name="connsiteX75" fmla="*/ 452879 w 3658360"/>
                <a:gd name="connsiteY75" fmla="*/ 1521468 h 3134368"/>
                <a:gd name="connsiteX76" fmla="*/ 463039 w 3658360"/>
                <a:gd name="connsiteY76" fmla="*/ 1465588 h 3134368"/>
                <a:gd name="connsiteX77" fmla="*/ 541779 w 3658360"/>
                <a:gd name="connsiteY77" fmla="*/ 1440188 h 3134368"/>
                <a:gd name="connsiteX78" fmla="*/ 635759 w 3658360"/>
                <a:gd name="connsiteY78" fmla="*/ 1336048 h 3134368"/>
                <a:gd name="connsiteX79" fmla="*/ 684019 w 3658360"/>
                <a:gd name="connsiteY79" fmla="*/ 1203968 h 3134368"/>
                <a:gd name="connsiteX80" fmla="*/ 574800 w 3658360"/>
                <a:gd name="connsiteY80" fmla="*/ 1178568 h 3134368"/>
                <a:gd name="connsiteX81" fmla="*/ 572260 w 3658360"/>
                <a:gd name="connsiteY81" fmla="*/ 1005848 h 3134368"/>
                <a:gd name="connsiteX82" fmla="*/ 501140 w 3658360"/>
                <a:gd name="connsiteY82" fmla="*/ 998228 h 3134368"/>
                <a:gd name="connsiteX83" fmla="*/ 457960 w 3658360"/>
                <a:gd name="connsiteY83" fmla="*/ 985528 h 3134368"/>
                <a:gd name="connsiteX84" fmla="*/ 481584 w 3658360"/>
                <a:gd name="connsiteY84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160779 w 3658360"/>
                <a:gd name="connsiteY65" fmla="*/ 2082808 h 3134368"/>
                <a:gd name="connsiteX66" fmla="*/ 290319 w 3658360"/>
                <a:gd name="connsiteY66" fmla="*/ 1920248 h 3134368"/>
                <a:gd name="connsiteX67" fmla="*/ 226819 w 3658360"/>
                <a:gd name="connsiteY67" fmla="*/ 1877068 h 3134368"/>
                <a:gd name="connsiteX68" fmla="*/ 262379 w 3658360"/>
                <a:gd name="connsiteY68" fmla="*/ 1823728 h 3134368"/>
                <a:gd name="connsiteX69" fmla="*/ 247139 w 3658360"/>
                <a:gd name="connsiteY69" fmla="*/ 1717048 h 3134368"/>
                <a:gd name="connsiteX70" fmla="*/ 336039 w 3658360"/>
                <a:gd name="connsiteY70" fmla="*/ 1689108 h 3134368"/>
                <a:gd name="connsiteX71" fmla="*/ 371599 w 3658360"/>
                <a:gd name="connsiteY71" fmla="*/ 1744988 h 3134368"/>
                <a:gd name="connsiteX72" fmla="*/ 414779 w 3658360"/>
                <a:gd name="connsiteY72" fmla="*/ 1734828 h 3134368"/>
                <a:gd name="connsiteX73" fmla="*/ 404619 w 3658360"/>
                <a:gd name="connsiteY73" fmla="*/ 1673868 h 3134368"/>
                <a:gd name="connsiteX74" fmla="*/ 442719 w 3658360"/>
                <a:gd name="connsiteY74" fmla="*/ 1605288 h 3134368"/>
                <a:gd name="connsiteX75" fmla="*/ 516379 w 3658360"/>
                <a:gd name="connsiteY75" fmla="*/ 1574808 h 3134368"/>
                <a:gd name="connsiteX76" fmla="*/ 452879 w 3658360"/>
                <a:gd name="connsiteY76" fmla="*/ 1521468 h 3134368"/>
                <a:gd name="connsiteX77" fmla="*/ 463039 w 3658360"/>
                <a:gd name="connsiteY77" fmla="*/ 1465588 h 3134368"/>
                <a:gd name="connsiteX78" fmla="*/ 541779 w 3658360"/>
                <a:gd name="connsiteY78" fmla="*/ 1440188 h 3134368"/>
                <a:gd name="connsiteX79" fmla="*/ 635759 w 3658360"/>
                <a:gd name="connsiteY79" fmla="*/ 1336048 h 3134368"/>
                <a:gd name="connsiteX80" fmla="*/ 684019 w 3658360"/>
                <a:gd name="connsiteY80" fmla="*/ 1203968 h 3134368"/>
                <a:gd name="connsiteX81" fmla="*/ 574800 w 3658360"/>
                <a:gd name="connsiteY81" fmla="*/ 1178568 h 3134368"/>
                <a:gd name="connsiteX82" fmla="*/ 572260 w 3658360"/>
                <a:gd name="connsiteY82" fmla="*/ 1005848 h 3134368"/>
                <a:gd name="connsiteX83" fmla="*/ 501140 w 3658360"/>
                <a:gd name="connsiteY83" fmla="*/ 998228 h 3134368"/>
                <a:gd name="connsiteX84" fmla="*/ 457960 w 3658360"/>
                <a:gd name="connsiteY84" fmla="*/ 985528 h 3134368"/>
                <a:gd name="connsiteX85" fmla="*/ 481584 w 3658360"/>
                <a:gd name="connsiteY85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282699 w 3658360"/>
                <a:gd name="connsiteY65" fmla="*/ 2016768 h 3134368"/>
                <a:gd name="connsiteX66" fmla="*/ 290319 w 3658360"/>
                <a:gd name="connsiteY66" fmla="*/ 1920248 h 3134368"/>
                <a:gd name="connsiteX67" fmla="*/ 226819 w 3658360"/>
                <a:gd name="connsiteY67" fmla="*/ 1877068 h 3134368"/>
                <a:gd name="connsiteX68" fmla="*/ 262379 w 3658360"/>
                <a:gd name="connsiteY68" fmla="*/ 1823728 h 3134368"/>
                <a:gd name="connsiteX69" fmla="*/ 247139 w 3658360"/>
                <a:gd name="connsiteY69" fmla="*/ 1717048 h 3134368"/>
                <a:gd name="connsiteX70" fmla="*/ 336039 w 3658360"/>
                <a:gd name="connsiteY70" fmla="*/ 1689108 h 3134368"/>
                <a:gd name="connsiteX71" fmla="*/ 371599 w 3658360"/>
                <a:gd name="connsiteY71" fmla="*/ 1744988 h 3134368"/>
                <a:gd name="connsiteX72" fmla="*/ 414779 w 3658360"/>
                <a:gd name="connsiteY72" fmla="*/ 1734828 h 3134368"/>
                <a:gd name="connsiteX73" fmla="*/ 404619 w 3658360"/>
                <a:gd name="connsiteY73" fmla="*/ 1673868 h 3134368"/>
                <a:gd name="connsiteX74" fmla="*/ 442719 w 3658360"/>
                <a:gd name="connsiteY74" fmla="*/ 1605288 h 3134368"/>
                <a:gd name="connsiteX75" fmla="*/ 516379 w 3658360"/>
                <a:gd name="connsiteY75" fmla="*/ 1574808 h 3134368"/>
                <a:gd name="connsiteX76" fmla="*/ 452879 w 3658360"/>
                <a:gd name="connsiteY76" fmla="*/ 1521468 h 3134368"/>
                <a:gd name="connsiteX77" fmla="*/ 463039 w 3658360"/>
                <a:gd name="connsiteY77" fmla="*/ 1465588 h 3134368"/>
                <a:gd name="connsiteX78" fmla="*/ 541779 w 3658360"/>
                <a:gd name="connsiteY78" fmla="*/ 1440188 h 3134368"/>
                <a:gd name="connsiteX79" fmla="*/ 635759 w 3658360"/>
                <a:gd name="connsiteY79" fmla="*/ 1336048 h 3134368"/>
                <a:gd name="connsiteX80" fmla="*/ 684019 w 3658360"/>
                <a:gd name="connsiteY80" fmla="*/ 1203968 h 3134368"/>
                <a:gd name="connsiteX81" fmla="*/ 574800 w 3658360"/>
                <a:gd name="connsiteY81" fmla="*/ 1178568 h 3134368"/>
                <a:gd name="connsiteX82" fmla="*/ 572260 w 3658360"/>
                <a:gd name="connsiteY82" fmla="*/ 1005848 h 3134368"/>
                <a:gd name="connsiteX83" fmla="*/ 501140 w 3658360"/>
                <a:gd name="connsiteY83" fmla="*/ 998228 h 3134368"/>
                <a:gd name="connsiteX84" fmla="*/ 457960 w 3658360"/>
                <a:gd name="connsiteY84" fmla="*/ 985528 h 3134368"/>
                <a:gd name="connsiteX85" fmla="*/ 481584 w 3658360"/>
                <a:gd name="connsiteY85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155699 w 3658360"/>
                <a:gd name="connsiteY65" fmla="*/ 2125988 h 3134368"/>
                <a:gd name="connsiteX66" fmla="*/ 282699 w 3658360"/>
                <a:gd name="connsiteY66" fmla="*/ 2016768 h 3134368"/>
                <a:gd name="connsiteX67" fmla="*/ 290319 w 3658360"/>
                <a:gd name="connsiteY67" fmla="*/ 1920248 h 3134368"/>
                <a:gd name="connsiteX68" fmla="*/ 226819 w 3658360"/>
                <a:gd name="connsiteY68" fmla="*/ 1877068 h 3134368"/>
                <a:gd name="connsiteX69" fmla="*/ 262379 w 3658360"/>
                <a:gd name="connsiteY69" fmla="*/ 1823728 h 3134368"/>
                <a:gd name="connsiteX70" fmla="*/ 247139 w 3658360"/>
                <a:gd name="connsiteY70" fmla="*/ 1717048 h 3134368"/>
                <a:gd name="connsiteX71" fmla="*/ 336039 w 3658360"/>
                <a:gd name="connsiteY71" fmla="*/ 1689108 h 3134368"/>
                <a:gd name="connsiteX72" fmla="*/ 371599 w 3658360"/>
                <a:gd name="connsiteY72" fmla="*/ 1744988 h 3134368"/>
                <a:gd name="connsiteX73" fmla="*/ 414779 w 3658360"/>
                <a:gd name="connsiteY73" fmla="*/ 1734828 h 3134368"/>
                <a:gd name="connsiteX74" fmla="*/ 404619 w 3658360"/>
                <a:gd name="connsiteY74" fmla="*/ 1673868 h 3134368"/>
                <a:gd name="connsiteX75" fmla="*/ 442719 w 3658360"/>
                <a:gd name="connsiteY75" fmla="*/ 1605288 h 3134368"/>
                <a:gd name="connsiteX76" fmla="*/ 516379 w 3658360"/>
                <a:gd name="connsiteY76" fmla="*/ 1574808 h 3134368"/>
                <a:gd name="connsiteX77" fmla="*/ 452879 w 3658360"/>
                <a:gd name="connsiteY77" fmla="*/ 1521468 h 3134368"/>
                <a:gd name="connsiteX78" fmla="*/ 463039 w 3658360"/>
                <a:gd name="connsiteY78" fmla="*/ 1465588 h 3134368"/>
                <a:gd name="connsiteX79" fmla="*/ 541779 w 3658360"/>
                <a:gd name="connsiteY79" fmla="*/ 1440188 h 3134368"/>
                <a:gd name="connsiteX80" fmla="*/ 635759 w 3658360"/>
                <a:gd name="connsiteY80" fmla="*/ 1336048 h 3134368"/>
                <a:gd name="connsiteX81" fmla="*/ 684019 w 3658360"/>
                <a:gd name="connsiteY81" fmla="*/ 1203968 h 3134368"/>
                <a:gd name="connsiteX82" fmla="*/ 574800 w 3658360"/>
                <a:gd name="connsiteY82" fmla="*/ 1178568 h 3134368"/>
                <a:gd name="connsiteX83" fmla="*/ 572260 w 3658360"/>
                <a:gd name="connsiteY83" fmla="*/ 1005848 h 3134368"/>
                <a:gd name="connsiteX84" fmla="*/ 501140 w 3658360"/>
                <a:gd name="connsiteY84" fmla="*/ 998228 h 3134368"/>
                <a:gd name="connsiteX85" fmla="*/ 457960 w 3658360"/>
                <a:gd name="connsiteY85" fmla="*/ 985528 h 3134368"/>
                <a:gd name="connsiteX86" fmla="*/ 481584 w 3658360"/>
                <a:gd name="connsiteY86" fmla="*/ 832862 h 3134368"/>
                <a:gd name="connsiteX0" fmla="*/ 481584 w 3658360"/>
                <a:gd name="connsiteY0" fmla="*/ 832862 h 3134368"/>
                <a:gd name="connsiteX1" fmla="*/ 650369 w 3658360"/>
                <a:gd name="connsiteY1" fmla="*/ 817251 h 3134368"/>
                <a:gd name="connsiteX2" fmla="*/ 709424 w 3658360"/>
                <a:gd name="connsiteY2" fmla="*/ 771531 h 3134368"/>
                <a:gd name="connsiteX3" fmla="*/ 762764 w 3658360"/>
                <a:gd name="connsiteY3" fmla="*/ 800106 h 3134368"/>
                <a:gd name="connsiteX4" fmla="*/ 878969 w 3658360"/>
                <a:gd name="connsiteY4" fmla="*/ 790581 h 3134368"/>
                <a:gd name="connsiteX5" fmla="*/ 955169 w 3658360"/>
                <a:gd name="connsiteY5" fmla="*/ 811536 h 3134368"/>
                <a:gd name="connsiteX6" fmla="*/ 1044704 w 3658360"/>
                <a:gd name="connsiteY6" fmla="*/ 754386 h 3134368"/>
                <a:gd name="connsiteX7" fmla="*/ 1143764 w 3658360"/>
                <a:gd name="connsiteY7" fmla="*/ 786771 h 3134368"/>
                <a:gd name="connsiteX8" fmla="*/ 1210439 w 3658360"/>
                <a:gd name="connsiteY8" fmla="*/ 758196 h 3134368"/>
                <a:gd name="connsiteX9" fmla="*/ 1218059 w 3658360"/>
                <a:gd name="connsiteY9" fmla="*/ 632466 h 3134368"/>
                <a:gd name="connsiteX10" fmla="*/ 1330453 w 3658360"/>
                <a:gd name="connsiteY10" fmla="*/ 605796 h 3134368"/>
                <a:gd name="connsiteX11" fmla="*/ 1414273 w 3658360"/>
                <a:gd name="connsiteY11" fmla="*/ 601986 h 3134368"/>
                <a:gd name="connsiteX12" fmla="*/ 1530478 w 3658360"/>
                <a:gd name="connsiteY12" fmla="*/ 512451 h 3134368"/>
                <a:gd name="connsiteX13" fmla="*/ 1549528 w 3658360"/>
                <a:gd name="connsiteY13" fmla="*/ 415297 h 3134368"/>
                <a:gd name="connsiteX14" fmla="*/ 1614298 w 3658360"/>
                <a:gd name="connsiteY14" fmla="*/ 424822 h 3134368"/>
                <a:gd name="connsiteX15" fmla="*/ 1648588 w 3658360"/>
                <a:gd name="connsiteY15" fmla="*/ 457207 h 3134368"/>
                <a:gd name="connsiteX16" fmla="*/ 1696212 w 3658360"/>
                <a:gd name="connsiteY16" fmla="*/ 384817 h 3134368"/>
                <a:gd name="connsiteX17" fmla="*/ 1772412 w 3658360"/>
                <a:gd name="connsiteY17" fmla="*/ 346717 h 3134368"/>
                <a:gd name="connsiteX18" fmla="*/ 1770507 w 3658360"/>
                <a:gd name="connsiteY18" fmla="*/ 257182 h 3134368"/>
                <a:gd name="connsiteX19" fmla="*/ 1792224 w 3658360"/>
                <a:gd name="connsiteY19" fmla="*/ 134500 h 3134368"/>
                <a:gd name="connsiteX20" fmla="*/ 1890522 w 3658360"/>
                <a:gd name="connsiteY20" fmla="*/ 22867 h 3134368"/>
                <a:gd name="connsiteX21" fmla="*/ 2462021 w 3658360"/>
                <a:gd name="connsiteY21" fmla="*/ 30489 h 3134368"/>
                <a:gd name="connsiteX22" fmla="*/ 2519171 w 3658360"/>
                <a:gd name="connsiteY22" fmla="*/ 9 h 3134368"/>
                <a:gd name="connsiteX23" fmla="*/ 2648711 w 3658360"/>
                <a:gd name="connsiteY23" fmla="*/ 45730 h 3134368"/>
                <a:gd name="connsiteX24" fmla="*/ 2837306 w 3658360"/>
                <a:gd name="connsiteY24" fmla="*/ 62874 h 3134368"/>
                <a:gd name="connsiteX25" fmla="*/ 3122421 w 3658360"/>
                <a:gd name="connsiteY25" fmla="*/ 182889 h 3134368"/>
                <a:gd name="connsiteX26" fmla="*/ 3437381 w 3658360"/>
                <a:gd name="connsiteY26" fmla="*/ 434349 h 3134368"/>
                <a:gd name="connsiteX27" fmla="*/ 3538346 w 3658360"/>
                <a:gd name="connsiteY27" fmla="*/ 531504 h 3134368"/>
                <a:gd name="connsiteX28" fmla="*/ 3612640 w 3658360"/>
                <a:gd name="connsiteY28" fmla="*/ 731529 h 3134368"/>
                <a:gd name="connsiteX29" fmla="*/ 3616450 w 3658360"/>
                <a:gd name="connsiteY29" fmla="*/ 937269 h 3134368"/>
                <a:gd name="connsiteX30" fmla="*/ 3658360 w 3658360"/>
                <a:gd name="connsiteY30" fmla="*/ 1091574 h 3134368"/>
                <a:gd name="connsiteX31" fmla="*/ 3625975 w 3658360"/>
                <a:gd name="connsiteY31" fmla="*/ 1209684 h 3134368"/>
                <a:gd name="connsiteX32" fmla="*/ 3622165 w 3658360"/>
                <a:gd name="connsiteY32" fmla="*/ 1282074 h 3134368"/>
                <a:gd name="connsiteX33" fmla="*/ 3591685 w 3658360"/>
                <a:gd name="connsiteY33" fmla="*/ 1392564 h 3134368"/>
                <a:gd name="connsiteX34" fmla="*/ 3551680 w 3658360"/>
                <a:gd name="connsiteY34" fmla="*/ 1501149 h 3134368"/>
                <a:gd name="connsiteX35" fmla="*/ 3511675 w 3658360"/>
                <a:gd name="connsiteY35" fmla="*/ 1573539 h 3134368"/>
                <a:gd name="connsiteX36" fmla="*/ 3478913 w 3658360"/>
                <a:gd name="connsiteY36" fmla="*/ 1861191 h 3134368"/>
                <a:gd name="connsiteX37" fmla="*/ 3452620 w 3658360"/>
                <a:gd name="connsiteY37" fmla="*/ 1969779 h 3134368"/>
                <a:gd name="connsiteX38" fmla="*/ 3414520 w 3658360"/>
                <a:gd name="connsiteY38" fmla="*/ 2045979 h 3134368"/>
                <a:gd name="connsiteX39" fmla="*/ 3334510 w 3658360"/>
                <a:gd name="connsiteY39" fmla="*/ 2087889 h 3134368"/>
                <a:gd name="connsiteX40" fmla="*/ 3281170 w 3658360"/>
                <a:gd name="connsiteY40" fmla="*/ 2146944 h 3134368"/>
                <a:gd name="connsiteX41" fmla="*/ 3254500 w 3658360"/>
                <a:gd name="connsiteY41" fmla="*/ 2246004 h 3134368"/>
                <a:gd name="connsiteX42" fmla="*/ 3185920 w 3658360"/>
                <a:gd name="connsiteY42" fmla="*/ 2266959 h 3134368"/>
                <a:gd name="connsiteX43" fmla="*/ 3164965 w 3658360"/>
                <a:gd name="connsiteY43" fmla="*/ 2337444 h 3134368"/>
                <a:gd name="connsiteX44" fmla="*/ 3123055 w 3658360"/>
                <a:gd name="connsiteY44" fmla="*/ 2358399 h 3134368"/>
                <a:gd name="connsiteX45" fmla="*/ 3062095 w 3658360"/>
                <a:gd name="connsiteY45" fmla="*/ 2381259 h 3134368"/>
                <a:gd name="connsiteX46" fmla="*/ 3027805 w 3658360"/>
                <a:gd name="connsiteY46" fmla="*/ 2439044 h 3134368"/>
                <a:gd name="connsiteX47" fmla="*/ 2978275 w 3658360"/>
                <a:gd name="connsiteY47" fmla="*/ 2523499 h 3134368"/>
                <a:gd name="connsiteX48" fmla="*/ 3046220 w 3658360"/>
                <a:gd name="connsiteY48" fmla="*/ 2586364 h 3134368"/>
                <a:gd name="connsiteX49" fmla="*/ 2969880 w 3658360"/>
                <a:gd name="connsiteY49" fmla="*/ 2693666 h 3134368"/>
                <a:gd name="connsiteX50" fmla="*/ 2850640 w 3658360"/>
                <a:gd name="connsiteY50" fmla="*/ 2781308 h 3134368"/>
                <a:gd name="connsiteX51" fmla="*/ 2695700 w 3658360"/>
                <a:gd name="connsiteY51" fmla="*/ 2794008 h 3134368"/>
                <a:gd name="connsiteX52" fmla="*/ 2672840 w 3658360"/>
                <a:gd name="connsiteY52" fmla="*/ 2743208 h 3134368"/>
                <a:gd name="connsiteX53" fmla="*/ 2578860 w 3658360"/>
                <a:gd name="connsiteY53" fmla="*/ 2794008 h 3134368"/>
                <a:gd name="connsiteX54" fmla="*/ 2502660 w 3658360"/>
                <a:gd name="connsiteY54" fmla="*/ 2799088 h 3134368"/>
                <a:gd name="connsiteX55" fmla="*/ 2429000 w 3658360"/>
                <a:gd name="connsiteY55" fmla="*/ 2887988 h 3134368"/>
                <a:gd name="connsiteX56" fmla="*/ 2309620 w 3658360"/>
                <a:gd name="connsiteY56" fmla="*/ 2890528 h 3134368"/>
                <a:gd name="connsiteX57" fmla="*/ 2225800 w 3658360"/>
                <a:gd name="connsiteY57" fmla="*/ 2931168 h 3134368"/>
                <a:gd name="connsiteX58" fmla="*/ 2314700 w 3658360"/>
                <a:gd name="connsiteY58" fmla="*/ 2981968 h 3134368"/>
                <a:gd name="connsiteX59" fmla="*/ 2378060 w 3658360"/>
                <a:gd name="connsiteY59" fmla="*/ 2941430 h 3134368"/>
                <a:gd name="connsiteX60" fmla="*/ 2464560 w 3658360"/>
                <a:gd name="connsiteY60" fmla="*/ 2938788 h 3134368"/>
                <a:gd name="connsiteX61" fmla="*/ 2528060 w 3658360"/>
                <a:gd name="connsiteY61" fmla="*/ 2875288 h 3134368"/>
                <a:gd name="connsiteX62" fmla="*/ 2578860 w 3658360"/>
                <a:gd name="connsiteY62" fmla="*/ 2890528 h 3134368"/>
                <a:gd name="connsiteX63" fmla="*/ 2578860 w 3658360"/>
                <a:gd name="connsiteY63" fmla="*/ 3134368 h 3134368"/>
                <a:gd name="connsiteX64" fmla="*/ 0 w 3658360"/>
                <a:gd name="connsiteY64" fmla="*/ 2281030 h 3134368"/>
                <a:gd name="connsiteX65" fmla="*/ 338579 w 3658360"/>
                <a:gd name="connsiteY65" fmla="*/ 2044708 h 3134368"/>
                <a:gd name="connsiteX66" fmla="*/ 282699 w 3658360"/>
                <a:gd name="connsiteY66" fmla="*/ 2016768 h 3134368"/>
                <a:gd name="connsiteX67" fmla="*/ 290319 w 3658360"/>
                <a:gd name="connsiteY67" fmla="*/ 1920248 h 3134368"/>
                <a:gd name="connsiteX68" fmla="*/ 226819 w 3658360"/>
                <a:gd name="connsiteY68" fmla="*/ 1877068 h 3134368"/>
                <a:gd name="connsiteX69" fmla="*/ 262379 w 3658360"/>
                <a:gd name="connsiteY69" fmla="*/ 1823728 h 3134368"/>
                <a:gd name="connsiteX70" fmla="*/ 247139 w 3658360"/>
                <a:gd name="connsiteY70" fmla="*/ 1717048 h 3134368"/>
                <a:gd name="connsiteX71" fmla="*/ 336039 w 3658360"/>
                <a:gd name="connsiteY71" fmla="*/ 1689108 h 3134368"/>
                <a:gd name="connsiteX72" fmla="*/ 371599 w 3658360"/>
                <a:gd name="connsiteY72" fmla="*/ 1744988 h 3134368"/>
                <a:gd name="connsiteX73" fmla="*/ 414779 w 3658360"/>
                <a:gd name="connsiteY73" fmla="*/ 1734828 h 3134368"/>
                <a:gd name="connsiteX74" fmla="*/ 404619 w 3658360"/>
                <a:gd name="connsiteY74" fmla="*/ 1673868 h 3134368"/>
                <a:gd name="connsiteX75" fmla="*/ 442719 w 3658360"/>
                <a:gd name="connsiteY75" fmla="*/ 1605288 h 3134368"/>
                <a:gd name="connsiteX76" fmla="*/ 516379 w 3658360"/>
                <a:gd name="connsiteY76" fmla="*/ 1574808 h 3134368"/>
                <a:gd name="connsiteX77" fmla="*/ 452879 w 3658360"/>
                <a:gd name="connsiteY77" fmla="*/ 1521468 h 3134368"/>
                <a:gd name="connsiteX78" fmla="*/ 463039 w 3658360"/>
                <a:gd name="connsiteY78" fmla="*/ 1465588 h 3134368"/>
                <a:gd name="connsiteX79" fmla="*/ 541779 w 3658360"/>
                <a:gd name="connsiteY79" fmla="*/ 1440188 h 3134368"/>
                <a:gd name="connsiteX80" fmla="*/ 635759 w 3658360"/>
                <a:gd name="connsiteY80" fmla="*/ 1336048 h 3134368"/>
                <a:gd name="connsiteX81" fmla="*/ 684019 w 3658360"/>
                <a:gd name="connsiteY81" fmla="*/ 1203968 h 3134368"/>
                <a:gd name="connsiteX82" fmla="*/ 574800 w 3658360"/>
                <a:gd name="connsiteY82" fmla="*/ 1178568 h 3134368"/>
                <a:gd name="connsiteX83" fmla="*/ 572260 w 3658360"/>
                <a:gd name="connsiteY83" fmla="*/ 1005848 h 3134368"/>
                <a:gd name="connsiteX84" fmla="*/ 501140 w 3658360"/>
                <a:gd name="connsiteY84" fmla="*/ 998228 h 3134368"/>
                <a:gd name="connsiteX85" fmla="*/ 457960 w 3658360"/>
                <a:gd name="connsiteY85" fmla="*/ 985528 h 3134368"/>
                <a:gd name="connsiteX86" fmla="*/ 481584 w 3658360"/>
                <a:gd name="connsiteY86" fmla="*/ 832862 h 3134368"/>
                <a:gd name="connsiteX0" fmla="*/ 254765 w 3431541"/>
                <a:gd name="connsiteY0" fmla="*/ 832862 h 3134368"/>
                <a:gd name="connsiteX1" fmla="*/ 423550 w 3431541"/>
                <a:gd name="connsiteY1" fmla="*/ 817251 h 3134368"/>
                <a:gd name="connsiteX2" fmla="*/ 482605 w 3431541"/>
                <a:gd name="connsiteY2" fmla="*/ 771531 h 3134368"/>
                <a:gd name="connsiteX3" fmla="*/ 535945 w 3431541"/>
                <a:gd name="connsiteY3" fmla="*/ 800106 h 3134368"/>
                <a:gd name="connsiteX4" fmla="*/ 652150 w 3431541"/>
                <a:gd name="connsiteY4" fmla="*/ 790581 h 3134368"/>
                <a:gd name="connsiteX5" fmla="*/ 728350 w 3431541"/>
                <a:gd name="connsiteY5" fmla="*/ 811536 h 3134368"/>
                <a:gd name="connsiteX6" fmla="*/ 817885 w 3431541"/>
                <a:gd name="connsiteY6" fmla="*/ 754386 h 3134368"/>
                <a:gd name="connsiteX7" fmla="*/ 916945 w 3431541"/>
                <a:gd name="connsiteY7" fmla="*/ 786771 h 3134368"/>
                <a:gd name="connsiteX8" fmla="*/ 983620 w 3431541"/>
                <a:gd name="connsiteY8" fmla="*/ 758196 h 3134368"/>
                <a:gd name="connsiteX9" fmla="*/ 991240 w 3431541"/>
                <a:gd name="connsiteY9" fmla="*/ 632466 h 3134368"/>
                <a:gd name="connsiteX10" fmla="*/ 1103634 w 3431541"/>
                <a:gd name="connsiteY10" fmla="*/ 605796 h 3134368"/>
                <a:gd name="connsiteX11" fmla="*/ 1187454 w 3431541"/>
                <a:gd name="connsiteY11" fmla="*/ 601986 h 3134368"/>
                <a:gd name="connsiteX12" fmla="*/ 1303659 w 3431541"/>
                <a:gd name="connsiteY12" fmla="*/ 512451 h 3134368"/>
                <a:gd name="connsiteX13" fmla="*/ 1322709 w 3431541"/>
                <a:gd name="connsiteY13" fmla="*/ 415297 h 3134368"/>
                <a:gd name="connsiteX14" fmla="*/ 1387479 w 3431541"/>
                <a:gd name="connsiteY14" fmla="*/ 424822 h 3134368"/>
                <a:gd name="connsiteX15" fmla="*/ 1421769 w 3431541"/>
                <a:gd name="connsiteY15" fmla="*/ 457207 h 3134368"/>
                <a:gd name="connsiteX16" fmla="*/ 1469393 w 3431541"/>
                <a:gd name="connsiteY16" fmla="*/ 384817 h 3134368"/>
                <a:gd name="connsiteX17" fmla="*/ 1545593 w 3431541"/>
                <a:gd name="connsiteY17" fmla="*/ 346717 h 3134368"/>
                <a:gd name="connsiteX18" fmla="*/ 1543688 w 3431541"/>
                <a:gd name="connsiteY18" fmla="*/ 257182 h 3134368"/>
                <a:gd name="connsiteX19" fmla="*/ 1565405 w 3431541"/>
                <a:gd name="connsiteY19" fmla="*/ 134500 h 3134368"/>
                <a:gd name="connsiteX20" fmla="*/ 1663703 w 3431541"/>
                <a:gd name="connsiteY20" fmla="*/ 22867 h 3134368"/>
                <a:gd name="connsiteX21" fmla="*/ 2235202 w 3431541"/>
                <a:gd name="connsiteY21" fmla="*/ 30489 h 3134368"/>
                <a:gd name="connsiteX22" fmla="*/ 2292352 w 3431541"/>
                <a:gd name="connsiteY22" fmla="*/ 9 h 3134368"/>
                <a:gd name="connsiteX23" fmla="*/ 2421892 w 3431541"/>
                <a:gd name="connsiteY23" fmla="*/ 45730 h 3134368"/>
                <a:gd name="connsiteX24" fmla="*/ 2610487 w 3431541"/>
                <a:gd name="connsiteY24" fmla="*/ 62874 h 3134368"/>
                <a:gd name="connsiteX25" fmla="*/ 2895602 w 3431541"/>
                <a:gd name="connsiteY25" fmla="*/ 182889 h 3134368"/>
                <a:gd name="connsiteX26" fmla="*/ 3210562 w 3431541"/>
                <a:gd name="connsiteY26" fmla="*/ 434349 h 3134368"/>
                <a:gd name="connsiteX27" fmla="*/ 3311527 w 3431541"/>
                <a:gd name="connsiteY27" fmla="*/ 531504 h 3134368"/>
                <a:gd name="connsiteX28" fmla="*/ 3385821 w 3431541"/>
                <a:gd name="connsiteY28" fmla="*/ 731529 h 3134368"/>
                <a:gd name="connsiteX29" fmla="*/ 3389631 w 3431541"/>
                <a:gd name="connsiteY29" fmla="*/ 937269 h 3134368"/>
                <a:gd name="connsiteX30" fmla="*/ 3431541 w 3431541"/>
                <a:gd name="connsiteY30" fmla="*/ 1091574 h 3134368"/>
                <a:gd name="connsiteX31" fmla="*/ 3399156 w 3431541"/>
                <a:gd name="connsiteY31" fmla="*/ 1209684 h 3134368"/>
                <a:gd name="connsiteX32" fmla="*/ 3395346 w 3431541"/>
                <a:gd name="connsiteY32" fmla="*/ 1282074 h 3134368"/>
                <a:gd name="connsiteX33" fmla="*/ 3364866 w 3431541"/>
                <a:gd name="connsiteY33" fmla="*/ 1392564 h 3134368"/>
                <a:gd name="connsiteX34" fmla="*/ 3324861 w 3431541"/>
                <a:gd name="connsiteY34" fmla="*/ 1501149 h 3134368"/>
                <a:gd name="connsiteX35" fmla="*/ 3284856 w 3431541"/>
                <a:gd name="connsiteY35" fmla="*/ 1573539 h 3134368"/>
                <a:gd name="connsiteX36" fmla="*/ 3252094 w 3431541"/>
                <a:gd name="connsiteY36" fmla="*/ 1861191 h 3134368"/>
                <a:gd name="connsiteX37" fmla="*/ 3225801 w 3431541"/>
                <a:gd name="connsiteY37" fmla="*/ 1969779 h 3134368"/>
                <a:gd name="connsiteX38" fmla="*/ 3187701 w 3431541"/>
                <a:gd name="connsiteY38" fmla="*/ 2045979 h 3134368"/>
                <a:gd name="connsiteX39" fmla="*/ 3107691 w 3431541"/>
                <a:gd name="connsiteY39" fmla="*/ 2087889 h 3134368"/>
                <a:gd name="connsiteX40" fmla="*/ 3054351 w 3431541"/>
                <a:gd name="connsiteY40" fmla="*/ 2146944 h 3134368"/>
                <a:gd name="connsiteX41" fmla="*/ 3027681 w 3431541"/>
                <a:gd name="connsiteY41" fmla="*/ 2246004 h 3134368"/>
                <a:gd name="connsiteX42" fmla="*/ 2959101 w 3431541"/>
                <a:gd name="connsiteY42" fmla="*/ 2266959 h 3134368"/>
                <a:gd name="connsiteX43" fmla="*/ 2938146 w 3431541"/>
                <a:gd name="connsiteY43" fmla="*/ 2337444 h 3134368"/>
                <a:gd name="connsiteX44" fmla="*/ 2896236 w 3431541"/>
                <a:gd name="connsiteY44" fmla="*/ 2358399 h 3134368"/>
                <a:gd name="connsiteX45" fmla="*/ 2835276 w 3431541"/>
                <a:gd name="connsiteY45" fmla="*/ 2381259 h 3134368"/>
                <a:gd name="connsiteX46" fmla="*/ 2800986 w 3431541"/>
                <a:gd name="connsiteY46" fmla="*/ 2439044 h 3134368"/>
                <a:gd name="connsiteX47" fmla="*/ 2751456 w 3431541"/>
                <a:gd name="connsiteY47" fmla="*/ 2523499 h 3134368"/>
                <a:gd name="connsiteX48" fmla="*/ 2819401 w 3431541"/>
                <a:gd name="connsiteY48" fmla="*/ 2586364 h 3134368"/>
                <a:gd name="connsiteX49" fmla="*/ 2743061 w 3431541"/>
                <a:gd name="connsiteY49" fmla="*/ 2693666 h 3134368"/>
                <a:gd name="connsiteX50" fmla="*/ 2623821 w 3431541"/>
                <a:gd name="connsiteY50" fmla="*/ 2781308 h 3134368"/>
                <a:gd name="connsiteX51" fmla="*/ 2468881 w 3431541"/>
                <a:gd name="connsiteY51" fmla="*/ 2794008 h 3134368"/>
                <a:gd name="connsiteX52" fmla="*/ 2446021 w 3431541"/>
                <a:gd name="connsiteY52" fmla="*/ 2743208 h 3134368"/>
                <a:gd name="connsiteX53" fmla="*/ 2352041 w 3431541"/>
                <a:gd name="connsiteY53" fmla="*/ 2794008 h 3134368"/>
                <a:gd name="connsiteX54" fmla="*/ 2275841 w 3431541"/>
                <a:gd name="connsiteY54" fmla="*/ 2799088 h 3134368"/>
                <a:gd name="connsiteX55" fmla="*/ 2202181 w 3431541"/>
                <a:gd name="connsiteY55" fmla="*/ 2887988 h 3134368"/>
                <a:gd name="connsiteX56" fmla="*/ 2082801 w 3431541"/>
                <a:gd name="connsiteY56" fmla="*/ 2890528 h 3134368"/>
                <a:gd name="connsiteX57" fmla="*/ 1998981 w 3431541"/>
                <a:gd name="connsiteY57" fmla="*/ 2931168 h 3134368"/>
                <a:gd name="connsiteX58" fmla="*/ 2087881 w 3431541"/>
                <a:gd name="connsiteY58" fmla="*/ 2981968 h 3134368"/>
                <a:gd name="connsiteX59" fmla="*/ 2151241 w 3431541"/>
                <a:gd name="connsiteY59" fmla="*/ 2941430 h 3134368"/>
                <a:gd name="connsiteX60" fmla="*/ 2237741 w 3431541"/>
                <a:gd name="connsiteY60" fmla="*/ 2938788 h 3134368"/>
                <a:gd name="connsiteX61" fmla="*/ 2301241 w 3431541"/>
                <a:gd name="connsiteY61" fmla="*/ 2875288 h 3134368"/>
                <a:gd name="connsiteX62" fmla="*/ 2352041 w 3431541"/>
                <a:gd name="connsiteY62" fmla="*/ 2890528 h 3134368"/>
                <a:gd name="connsiteX63" fmla="*/ 2352041 w 3431541"/>
                <a:gd name="connsiteY63" fmla="*/ 3134368 h 3134368"/>
                <a:gd name="connsiteX64" fmla="*/ 103381 w 3431541"/>
                <a:gd name="connsiteY64" fmla="*/ 2115930 h 3134368"/>
                <a:gd name="connsiteX65" fmla="*/ 111760 w 3431541"/>
                <a:gd name="connsiteY65" fmla="*/ 2044708 h 3134368"/>
                <a:gd name="connsiteX66" fmla="*/ 55880 w 3431541"/>
                <a:gd name="connsiteY66" fmla="*/ 2016768 h 3134368"/>
                <a:gd name="connsiteX67" fmla="*/ 63500 w 3431541"/>
                <a:gd name="connsiteY67" fmla="*/ 1920248 h 3134368"/>
                <a:gd name="connsiteX68" fmla="*/ 0 w 3431541"/>
                <a:gd name="connsiteY68" fmla="*/ 1877068 h 3134368"/>
                <a:gd name="connsiteX69" fmla="*/ 35560 w 3431541"/>
                <a:gd name="connsiteY69" fmla="*/ 1823728 h 3134368"/>
                <a:gd name="connsiteX70" fmla="*/ 20320 w 3431541"/>
                <a:gd name="connsiteY70" fmla="*/ 1717048 h 3134368"/>
                <a:gd name="connsiteX71" fmla="*/ 109220 w 3431541"/>
                <a:gd name="connsiteY71" fmla="*/ 1689108 h 3134368"/>
                <a:gd name="connsiteX72" fmla="*/ 144780 w 3431541"/>
                <a:gd name="connsiteY72" fmla="*/ 1744988 h 3134368"/>
                <a:gd name="connsiteX73" fmla="*/ 187960 w 3431541"/>
                <a:gd name="connsiteY73" fmla="*/ 1734828 h 3134368"/>
                <a:gd name="connsiteX74" fmla="*/ 177800 w 3431541"/>
                <a:gd name="connsiteY74" fmla="*/ 1673868 h 3134368"/>
                <a:gd name="connsiteX75" fmla="*/ 215900 w 3431541"/>
                <a:gd name="connsiteY75" fmla="*/ 1605288 h 3134368"/>
                <a:gd name="connsiteX76" fmla="*/ 289560 w 3431541"/>
                <a:gd name="connsiteY76" fmla="*/ 1574808 h 3134368"/>
                <a:gd name="connsiteX77" fmla="*/ 226060 w 3431541"/>
                <a:gd name="connsiteY77" fmla="*/ 1521468 h 3134368"/>
                <a:gd name="connsiteX78" fmla="*/ 236220 w 3431541"/>
                <a:gd name="connsiteY78" fmla="*/ 1465588 h 3134368"/>
                <a:gd name="connsiteX79" fmla="*/ 314960 w 3431541"/>
                <a:gd name="connsiteY79" fmla="*/ 1440188 h 3134368"/>
                <a:gd name="connsiteX80" fmla="*/ 408940 w 3431541"/>
                <a:gd name="connsiteY80" fmla="*/ 1336048 h 3134368"/>
                <a:gd name="connsiteX81" fmla="*/ 457200 w 3431541"/>
                <a:gd name="connsiteY81" fmla="*/ 1203968 h 3134368"/>
                <a:gd name="connsiteX82" fmla="*/ 347981 w 3431541"/>
                <a:gd name="connsiteY82" fmla="*/ 1178568 h 3134368"/>
                <a:gd name="connsiteX83" fmla="*/ 345441 w 3431541"/>
                <a:gd name="connsiteY83" fmla="*/ 1005848 h 3134368"/>
                <a:gd name="connsiteX84" fmla="*/ 274321 w 3431541"/>
                <a:gd name="connsiteY84" fmla="*/ 998228 h 3134368"/>
                <a:gd name="connsiteX85" fmla="*/ 231141 w 3431541"/>
                <a:gd name="connsiteY85" fmla="*/ 985528 h 3134368"/>
                <a:gd name="connsiteX86" fmla="*/ 254765 w 3431541"/>
                <a:gd name="connsiteY86" fmla="*/ 832862 h 3134368"/>
                <a:gd name="connsiteX0" fmla="*/ 254765 w 3431541"/>
                <a:gd name="connsiteY0" fmla="*/ 832862 h 3134368"/>
                <a:gd name="connsiteX1" fmla="*/ 423550 w 3431541"/>
                <a:gd name="connsiteY1" fmla="*/ 817251 h 3134368"/>
                <a:gd name="connsiteX2" fmla="*/ 482605 w 3431541"/>
                <a:gd name="connsiteY2" fmla="*/ 771531 h 3134368"/>
                <a:gd name="connsiteX3" fmla="*/ 535945 w 3431541"/>
                <a:gd name="connsiteY3" fmla="*/ 800106 h 3134368"/>
                <a:gd name="connsiteX4" fmla="*/ 652150 w 3431541"/>
                <a:gd name="connsiteY4" fmla="*/ 790581 h 3134368"/>
                <a:gd name="connsiteX5" fmla="*/ 728350 w 3431541"/>
                <a:gd name="connsiteY5" fmla="*/ 811536 h 3134368"/>
                <a:gd name="connsiteX6" fmla="*/ 817885 w 3431541"/>
                <a:gd name="connsiteY6" fmla="*/ 754386 h 3134368"/>
                <a:gd name="connsiteX7" fmla="*/ 916945 w 3431541"/>
                <a:gd name="connsiteY7" fmla="*/ 786771 h 3134368"/>
                <a:gd name="connsiteX8" fmla="*/ 983620 w 3431541"/>
                <a:gd name="connsiteY8" fmla="*/ 758196 h 3134368"/>
                <a:gd name="connsiteX9" fmla="*/ 991240 w 3431541"/>
                <a:gd name="connsiteY9" fmla="*/ 632466 h 3134368"/>
                <a:gd name="connsiteX10" fmla="*/ 1103634 w 3431541"/>
                <a:gd name="connsiteY10" fmla="*/ 605796 h 3134368"/>
                <a:gd name="connsiteX11" fmla="*/ 1187454 w 3431541"/>
                <a:gd name="connsiteY11" fmla="*/ 601986 h 3134368"/>
                <a:gd name="connsiteX12" fmla="*/ 1303659 w 3431541"/>
                <a:gd name="connsiteY12" fmla="*/ 512451 h 3134368"/>
                <a:gd name="connsiteX13" fmla="*/ 1322709 w 3431541"/>
                <a:gd name="connsiteY13" fmla="*/ 415297 h 3134368"/>
                <a:gd name="connsiteX14" fmla="*/ 1387479 w 3431541"/>
                <a:gd name="connsiteY14" fmla="*/ 424822 h 3134368"/>
                <a:gd name="connsiteX15" fmla="*/ 1421769 w 3431541"/>
                <a:gd name="connsiteY15" fmla="*/ 457207 h 3134368"/>
                <a:gd name="connsiteX16" fmla="*/ 1469393 w 3431541"/>
                <a:gd name="connsiteY16" fmla="*/ 384817 h 3134368"/>
                <a:gd name="connsiteX17" fmla="*/ 1545593 w 3431541"/>
                <a:gd name="connsiteY17" fmla="*/ 346717 h 3134368"/>
                <a:gd name="connsiteX18" fmla="*/ 1543688 w 3431541"/>
                <a:gd name="connsiteY18" fmla="*/ 257182 h 3134368"/>
                <a:gd name="connsiteX19" fmla="*/ 1565405 w 3431541"/>
                <a:gd name="connsiteY19" fmla="*/ 134500 h 3134368"/>
                <a:gd name="connsiteX20" fmla="*/ 1663703 w 3431541"/>
                <a:gd name="connsiteY20" fmla="*/ 22867 h 3134368"/>
                <a:gd name="connsiteX21" fmla="*/ 2235202 w 3431541"/>
                <a:gd name="connsiteY21" fmla="*/ 30489 h 3134368"/>
                <a:gd name="connsiteX22" fmla="*/ 2292352 w 3431541"/>
                <a:gd name="connsiteY22" fmla="*/ 9 h 3134368"/>
                <a:gd name="connsiteX23" fmla="*/ 2421892 w 3431541"/>
                <a:gd name="connsiteY23" fmla="*/ 45730 h 3134368"/>
                <a:gd name="connsiteX24" fmla="*/ 2610487 w 3431541"/>
                <a:gd name="connsiteY24" fmla="*/ 62874 h 3134368"/>
                <a:gd name="connsiteX25" fmla="*/ 2895602 w 3431541"/>
                <a:gd name="connsiteY25" fmla="*/ 182889 h 3134368"/>
                <a:gd name="connsiteX26" fmla="*/ 3210562 w 3431541"/>
                <a:gd name="connsiteY26" fmla="*/ 434349 h 3134368"/>
                <a:gd name="connsiteX27" fmla="*/ 3311527 w 3431541"/>
                <a:gd name="connsiteY27" fmla="*/ 531504 h 3134368"/>
                <a:gd name="connsiteX28" fmla="*/ 3385821 w 3431541"/>
                <a:gd name="connsiteY28" fmla="*/ 731529 h 3134368"/>
                <a:gd name="connsiteX29" fmla="*/ 3389631 w 3431541"/>
                <a:gd name="connsiteY29" fmla="*/ 937269 h 3134368"/>
                <a:gd name="connsiteX30" fmla="*/ 3431541 w 3431541"/>
                <a:gd name="connsiteY30" fmla="*/ 1091574 h 3134368"/>
                <a:gd name="connsiteX31" fmla="*/ 3399156 w 3431541"/>
                <a:gd name="connsiteY31" fmla="*/ 1209684 h 3134368"/>
                <a:gd name="connsiteX32" fmla="*/ 3395346 w 3431541"/>
                <a:gd name="connsiteY32" fmla="*/ 1282074 h 3134368"/>
                <a:gd name="connsiteX33" fmla="*/ 3364866 w 3431541"/>
                <a:gd name="connsiteY33" fmla="*/ 1392564 h 3134368"/>
                <a:gd name="connsiteX34" fmla="*/ 3324861 w 3431541"/>
                <a:gd name="connsiteY34" fmla="*/ 1501149 h 3134368"/>
                <a:gd name="connsiteX35" fmla="*/ 3284856 w 3431541"/>
                <a:gd name="connsiteY35" fmla="*/ 1573539 h 3134368"/>
                <a:gd name="connsiteX36" fmla="*/ 3252094 w 3431541"/>
                <a:gd name="connsiteY36" fmla="*/ 1861191 h 3134368"/>
                <a:gd name="connsiteX37" fmla="*/ 3225801 w 3431541"/>
                <a:gd name="connsiteY37" fmla="*/ 1969779 h 3134368"/>
                <a:gd name="connsiteX38" fmla="*/ 3187701 w 3431541"/>
                <a:gd name="connsiteY38" fmla="*/ 2045979 h 3134368"/>
                <a:gd name="connsiteX39" fmla="*/ 3107691 w 3431541"/>
                <a:gd name="connsiteY39" fmla="*/ 2087889 h 3134368"/>
                <a:gd name="connsiteX40" fmla="*/ 3054351 w 3431541"/>
                <a:gd name="connsiteY40" fmla="*/ 2146944 h 3134368"/>
                <a:gd name="connsiteX41" fmla="*/ 3027681 w 3431541"/>
                <a:gd name="connsiteY41" fmla="*/ 2246004 h 3134368"/>
                <a:gd name="connsiteX42" fmla="*/ 2959101 w 3431541"/>
                <a:gd name="connsiteY42" fmla="*/ 2266959 h 3134368"/>
                <a:gd name="connsiteX43" fmla="*/ 2938146 w 3431541"/>
                <a:gd name="connsiteY43" fmla="*/ 2337444 h 3134368"/>
                <a:gd name="connsiteX44" fmla="*/ 2896236 w 3431541"/>
                <a:gd name="connsiteY44" fmla="*/ 2358399 h 3134368"/>
                <a:gd name="connsiteX45" fmla="*/ 2835276 w 3431541"/>
                <a:gd name="connsiteY45" fmla="*/ 2381259 h 3134368"/>
                <a:gd name="connsiteX46" fmla="*/ 2800986 w 3431541"/>
                <a:gd name="connsiteY46" fmla="*/ 2439044 h 3134368"/>
                <a:gd name="connsiteX47" fmla="*/ 2751456 w 3431541"/>
                <a:gd name="connsiteY47" fmla="*/ 2523499 h 3134368"/>
                <a:gd name="connsiteX48" fmla="*/ 2819401 w 3431541"/>
                <a:gd name="connsiteY48" fmla="*/ 2586364 h 3134368"/>
                <a:gd name="connsiteX49" fmla="*/ 2743061 w 3431541"/>
                <a:gd name="connsiteY49" fmla="*/ 2693666 h 3134368"/>
                <a:gd name="connsiteX50" fmla="*/ 2623821 w 3431541"/>
                <a:gd name="connsiteY50" fmla="*/ 2781308 h 3134368"/>
                <a:gd name="connsiteX51" fmla="*/ 2468881 w 3431541"/>
                <a:gd name="connsiteY51" fmla="*/ 2794008 h 3134368"/>
                <a:gd name="connsiteX52" fmla="*/ 2446021 w 3431541"/>
                <a:gd name="connsiteY52" fmla="*/ 2743208 h 3134368"/>
                <a:gd name="connsiteX53" fmla="*/ 2352041 w 3431541"/>
                <a:gd name="connsiteY53" fmla="*/ 2794008 h 3134368"/>
                <a:gd name="connsiteX54" fmla="*/ 2275841 w 3431541"/>
                <a:gd name="connsiteY54" fmla="*/ 2799088 h 3134368"/>
                <a:gd name="connsiteX55" fmla="*/ 2202181 w 3431541"/>
                <a:gd name="connsiteY55" fmla="*/ 2887988 h 3134368"/>
                <a:gd name="connsiteX56" fmla="*/ 2082801 w 3431541"/>
                <a:gd name="connsiteY56" fmla="*/ 2890528 h 3134368"/>
                <a:gd name="connsiteX57" fmla="*/ 1998981 w 3431541"/>
                <a:gd name="connsiteY57" fmla="*/ 2931168 h 3134368"/>
                <a:gd name="connsiteX58" fmla="*/ 2087881 w 3431541"/>
                <a:gd name="connsiteY58" fmla="*/ 2981968 h 3134368"/>
                <a:gd name="connsiteX59" fmla="*/ 2151241 w 3431541"/>
                <a:gd name="connsiteY59" fmla="*/ 2941430 h 3134368"/>
                <a:gd name="connsiteX60" fmla="*/ 2237741 w 3431541"/>
                <a:gd name="connsiteY60" fmla="*/ 2938788 h 3134368"/>
                <a:gd name="connsiteX61" fmla="*/ 2301241 w 3431541"/>
                <a:gd name="connsiteY61" fmla="*/ 2875288 h 3134368"/>
                <a:gd name="connsiteX62" fmla="*/ 2352041 w 3431541"/>
                <a:gd name="connsiteY62" fmla="*/ 2890528 h 3134368"/>
                <a:gd name="connsiteX63" fmla="*/ 2352041 w 3431541"/>
                <a:gd name="connsiteY63" fmla="*/ 3134368 h 3134368"/>
                <a:gd name="connsiteX64" fmla="*/ 198120 w 3431541"/>
                <a:gd name="connsiteY64" fmla="*/ 2156468 h 3134368"/>
                <a:gd name="connsiteX65" fmla="*/ 103381 w 3431541"/>
                <a:gd name="connsiteY65" fmla="*/ 2115930 h 3134368"/>
                <a:gd name="connsiteX66" fmla="*/ 111760 w 3431541"/>
                <a:gd name="connsiteY66" fmla="*/ 2044708 h 3134368"/>
                <a:gd name="connsiteX67" fmla="*/ 55880 w 3431541"/>
                <a:gd name="connsiteY67" fmla="*/ 2016768 h 3134368"/>
                <a:gd name="connsiteX68" fmla="*/ 63500 w 3431541"/>
                <a:gd name="connsiteY68" fmla="*/ 1920248 h 3134368"/>
                <a:gd name="connsiteX69" fmla="*/ 0 w 3431541"/>
                <a:gd name="connsiteY69" fmla="*/ 1877068 h 3134368"/>
                <a:gd name="connsiteX70" fmla="*/ 35560 w 3431541"/>
                <a:gd name="connsiteY70" fmla="*/ 1823728 h 3134368"/>
                <a:gd name="connsiteX71" fmla="*/ 20320 w 3431541"/>
                <a:gd name="connsiteY71" fmla="*/ 1717048 h 3134368"/>
                <a:gd name="connsiteX72" fmla="*/ 109220 w 3431541"/>
                <a:gd name="connsiteY72" fmla="*/ 1689108 h 3134368"/>
                <a:gd name="connsiteX73" fmla="*/ 144780 w 3431541"/>
                <a:gd name="connsiteY73" fmla="*/ 1744988 h 3134368"/>
                <a:gd name="connsiteX74" fmla="*/ 187960 w 3431541"/>
                <a:gd name="connsiteY74" fmla="*/ 1734828 h 3134368"/>
                <a:gd name="connsiteX75" fmla="*/ 177800 w 3431541"/>
                <a:gd name="connsiteY75" fmla="*/ 1673868 h 3134368"/>
                <a:gd name="connsiteX76" fmla="*/ 215900 w 3431541"/>
                <a:gd name="connsiteY76" fmla="*/ 1605288 h 3134368"/>
                <a:gd name="connsiteX77" fmla="*/ 289560 w 3431541"/>
                <a:gd name="connsiteY77" fmla="*/ 1574808 h 3134368"/>
                <a:gd name="connsiteX78" fmla="*/ 226060 w 3431541"/>
                <a:gd name="connsiteY78" fmla="*/ 1521468 h 3134368"/>
                <a:gd name="connsiteX79" fmla="*/ 236220 w 3431541"/>
                <a:gd name="connsiteY79" fmla="*/ 1465588 h 3134368"/>
                <a:gd name="connsiteX80" fmla="*/ 314960 w 3431541"/>
                <a:gd name="connsiteY80" fmla="*/ 1440188 h 3134368"/>
                <a:gd name="connsiteX81" fmla="*/ 408940 w 3431541"/>
                <a:gd name="connsiteY81" fmla="*/ 1336048 h 3134368"/>
                <a:gd name="connsiteX82" fmla="*/ 457200 w 3431541"/>
                <a:gd name="connsiteY82" fmla="*/ 1203968 h 3134368"/>
                <a:gd name="connsiteX83" fmla="*/ 347981 w 3431541"/>
                <a:gd name="connsiteY83" fmla="*/ 1178568 h 3134368"/>
                <a:gd name="connsiteX84" fmla="*/ 345441 w 3431541"/>
                <a:gd name="connsiteY84" fmla="*/ 1005848 h 3134368"/>
                <a:gd name="connsiteX85" fmla="*/ 274321 w 3431541"/>
                <a:gd name="connsiteY85" fmla="*/ 998228 h 3134368"/>
                <a:gd name="connsiteX86" fmla="*/ 231141 w 3431541"/>
                <a:gd name="connsiteY86" fmla="*/ 985528 h 3134368"/>
                <a:gd name="connsiteX87" fmla="*/ 254765 w 3431541"/>
                <a:gd name="connsiteY87" fmla="*/ 832862 h 3134368"/>
                <a:gd name="connsiteX0" fmla="*/ 254765 w 3431541"/>
                <a:gd name="connsiteY0" fmla="*/ 832862 h 3134368"/>
                <a:gd name="connsiteX1" fmla="*/ 423550 w 3431541"/>
                <a:gd name="connsiteY1" fmla="*/ 817251 h 3134368"/>
                <a:gd name="connsiteX2" fmla="*/ 482605 w 3431541"/>
                <a:gd name="connsiteY2" fmla="*/ 771531 h 3134368"/>
                <a:gd name="connsiteX3" fmla="*/ 535945 w 3431541"/>
                <a:gd name="connsiteY3" fmla="*/ 800106 h 3134368"/>
                <a:gd name="connsiteX4" fmla="*/ 652150 w 3431541"/>
                <a:gd name="connsiteY4" fmla="*/ 790581 h 3134368"/>
                <a:gd name="connsiteX5" fmla="*/ 728350 w 3431541"/>
                <a:gd name="connsiteY5" fmla="*/ 811536 h 3134368"/>
                <a:gd name="connsiteX6" fmla="*/ 817885 w 3431541"/>
                <a:gd name="connsiteY6" fmla="*/ 754386 h 3134368"/>
                <a:gd name="connsiteX7" fmla="*/ 916945 w 3431541"/>
                <a:gd name="connsiteY7" fmla="*/ 786771 h 3134368"/>
                <a:gd name="connsiteX8" fmla="*/ 983620 w 3431541"/>
                <a:gd name="connsiteY8" fmla="*/ 758196 h 3134368"/>
                <a:gd name="connsiteX9" fmla="*/ 991240 w 3431541"/>
                <a:gd name="connsiteY9" fmla="*/ 632466 h 3134368"/>
                <a:gd name="connsiteX10" fmla="*/ 1103634 w 3431541"/>
                <a:gd name="connsiteY10" fmla="*/ 605796 h 3134368"/>
                <a:gd name="connsiteX11" fmla="*/ 1187454 w 3431541"/>
                <a:gd name="connsiteY11" fmla="*/ 601986 h 3134368"/>
                <a:gd name="connsiteX12" fmla="*/ 1303659 w 3431541"/>
                <a:gd name="connsiteY12" fmla="*/ 512451 h 3134368"/>
                <a:gd name="connsiteX13" fmla="*/ 1322709 w 3431541"/>
                <a:gd name="connsiteY13" fmla="*/ 415297 h 3134368"/>
                <a:gd name="connsiteX14" fmla="*/ 1387479 w 3431541"/>
                <a:gd name="connsiteY14" fmla="*/ 424822 h 3134368"/>
                <a:gd name="connsiteX15" fmla="*/ 1421769 w 3431541"/>
                <a:gd name="connsiteY15" fmla="*/ 457207 h 3134368"/>
                <a:gd name="connsiteX16" fmla="*/ 1469393 w 3431541"/>
                <a:gd name="connsiteY16" fmla="*/ 384817 h 3134368"/>
                <a:gd name="connsiteX17" fmla="*/ 1545593 w 3431541"/>
                <a:gd name="connsiteY17" fmla="*/ 346717 h 3134368"/>
                <a:gd name="connsiteX18" fmla="*/ 1543688 w 3431541"/>
                <a:gd name="connsiteY18" fmla="*/ 257182 h 3134368"/>
                <a:gd name="connsiteX19" fmla="*/ 1565405 w 3431541"/>
                <a:gd name="connsiteY19" fmla="*/ 134500 h 3134368"/>
                <a:gd name="connsiteX20" fmla="*/ 1663703 w 3431541"/>
                <a:gd name="connsiteY20" fmla="*/ 22867 h 3134368"/>
                <a:gd name="connsiteX21" fmla="*/ 2235202 w 3431541"/>
                <a:gd name="connsiteY21" fmla="*/ 30489 h 3134368"/>
                <a:gd name="connsiteX22" fmla="*/ 2292352 w 3431541"/>
                <a:gd name="connsiteY22" fmla="*/ 9 h 3134368"/>
                <a:gd name="connsiteX23" fmla="*/ 2421892 w 3431541"/>
                <a:gd name="connsiteY23" fmla="*/ 45730 h 3134368"/>
                <a:gd name="connsiteX24" fmla="*/ 2610487 w 3431541"/>
                <a:gd name="connsiteY24" fmla="*/ 62874 h 3134368"/>
                <a:gd name="connsiteX25" fmla="*/ 2895602 w 3431541"/>
                <a:gd name="connsiteY25" fmla="*/ 182889 h 3134368"/>
                <a:gd name="connsiteX26" fmla="*/ 3210562 w 3431541"/>
                <a:gd name="connsiteY26" fmla="*/ 434349 h 3134368"/>
                <a:gd name="connsiteX27" fmla="*/ 3311527 w 3431541"/>
                <a:gd name="connsiteY27" fmla="*/ 531504 h 3134368"/>
                <a:gd name="connsiteX28" fmla="*/ 3385821 w 3431541"/>
                <a:gd name="connsiteY28" fmla="*/ 731529 h 3134368"/>
                <a:gd name="connsiteX29" fmla="*/ 3389631 w 3431541"/>
                <a:gd name="connsiteY29" fmla="*/ 937269 h 3134368"/>
                <a:gd name="connsiteX30" fmla="*/ 3431541 w 3431541"/>
                <a:gd name="connsiteY30" fmla="*/ 1091574 h 3134368"/>
                <a:gd name="connsiteX31" fmla="*/ 3399156 w 3431541"/>
                <a:gd name="connsiteY31" fmla="*/ 1209684 h 3134368"/>
                <a:gd name="connsiteX32" fmla="*/ 3395346 w 3431541"/>
                <a:gd name="connsiteY32" fmla="*/ 1282074 h 3134368"/>
                <a:gd name="connsiteX33" fmla="*/ 3364866 w 3431541"/>
                <a:gd name="connsiteY33" fmla="*/ 1392564 h 3134368"/>
                <a:gd name="connsiteX34" fmla="*/ 3324861 w 3431541"/>
                <a:gd name="connsiteY34" fmla="*/ 1501149 h 3134368"/>
                <a:gd name="connsiteX35" fmla="*/ 3284856 w 3431541"/>
                <a:gd name="connsiteY35" fmla="*/ 1573539 h 3134368"/>
                <a:gd name="connsiteX36" fmla="*/ 3252094 w 3431541"/>
                <a:gd name="connsiteY36" fmla="*/ 1861191 h 3134368"/>
                <a:gd name="connsiteX37" fmla="*/ 3225801 w 3431541"/>
                <a:gd name="connsiteY37" fmla="*/ 1969779 h 3134368"/>
                <a:gd name="connsiteX38" fmla="*/ 3187701 w 3431541"/>
                <a:gd name="connsiteY38" fmla="*/ 2045979 h 3134368"/>
                <a:gd name="connsiteX39" fmla="*/ 3107691 w 3431541"/>
                <a:gd name="connsiteY39" fmla="*/ 2087889 h 3134368"/>
                <a:gd name="connsiteX40" fmla="*/ 3054351 w 3431541"/>
                <a:gd name="connsiteY40" fmla="*/ 2146944 h 3134368"/>
                <a:gd name="connsiteX41" fmla="*/ 3027681 w 3431541"/>
                <a:gd name="connsiteY41" fmla="*/ 2246004 h 3134368"/>
                <a:gd name="connsiteX42" fmla="*/ 2959101 w 3431541"/>
                <a:gd name="connsiteY42" fmla="*/ 2266959 h 3134368"/>
                <a:gd name="connsiteX43" fmla="*/ 2938146 w 3431541"/>
                <a:gd name="connsiteY43" fmla="*/ 2337444 h 3134368"/>
                <a:gd name="connsiteX44" fmla="*/ 2896236 w 3431541"/>
                <a:gd name="connsiteY44" fmla="*/ 2358399 h 3134368"/>
                <a:gd name="connsiteX45" fmla="*/ 2835276 w 3431541"/>
                <a:gd name="connsiteY45" fmla="*/ 2381259 h 3134368"/>
                <a:gd name="connsiteX46" fmla="*/ 2800986 w 3431541"/>
                <a:gd name="connsiteY46" fmla="*/ 2439044 h 3134368"/>
                <a:gd name="connsiteX47" fmla="*/ 2751456 w 3431541"/>
                <a:gd name="connsiteY47" fmla="*/ 2523499 h 3134368"/>
                <a:gd name="connsiteX48" fmla="*/ 2819401 w 3431541"/>
                <a:gd name="connsiteY48" fmla="*/ 2586364 h 3134368"/>
                <a:gd name="connsiteX49" fmla="*/ 2743061 w 3431541"/>
                <a:gd name="connsiteY49" fmla="*/ 2693666 h 3134368"/>
                <a:gd name="connsiteX50" fmla="*/ 2623821 w 3431541"/>
                <a:gd name="connsiteY50" fmla="*/ 2781308 h 3134368"/>
                <a:gd name="connsiteX51" fmla="*/ 2468881 w 3431541"/>
                <a:gd name="connsiteY51" fmla="*/ 2794008 h 3134368"/>
                <a:gd name="connsiteX52" fmla="*/ 2446021 w 3431541"/>
                <a:gd name="connsiteY52" fmla="*/ 2743208 h 3134368"/>
                <a:gd name="connsiteX53" fmla="*/ 2352041 w 3431541"/>
                <a:gd name="connsiteY53" fmla="*/ 2794008 h 3134368"/>
                <a:gd name="connsiteX54" fmla="*/ 2275841 w 3431541"/>
                <a:gd name="connsiteY54" fmla="*/ 2799088 h 3134368"/>
                <a:gd name="connsiteX55" fmla="*/ 2202181 w 3431541"/>
                <a:gd name="connsiteY55" fmla="*/ 2887988 h 3134368"/>
                <a:gd name="connsiteX56" fmla="*/ 2082801 w 3431541"/>
                <a:gd name="connsiteY56" fmla="*/ 2890528 h 3134368"/>
                <a:gd name="connsiteX57" fmla="*/ 1998981 w 3431541"/>
                <a:gd name="connsiteY57" fmla="*/ 2931168 h 3134368"/>
                <a:gd name="connsiteX58" fmla="*/ 2087881 w 3431541"/>
                <a:gd name="connsiteY58" fmla="*/ 2981968 h 3134368"/>
                <a:gd name="connsiteX59" fmla="*/ 2151241 w 3431541"/>
                <a:gd name="connsiteY59" fmla="*/ 2941430 h 3134368"/>
                <a:gd name="connsiteX60" fmla="*/ 2237741 w 3431541"/>
                <a:gd name="connsiteY60" fmla="*/ 2938788 h 3134368"/>
                <a:gd name="connsiteX61" fmla="*/ 2301241 w 3431541"/>
                <a:gd name="connsiteY61" fmla="*/ 2875288 h 3134368"/>
                <a:gd name="connsiteX62" fmla="*/ 2352041 w 3431541"/>
                <a:gd name="connsiteY62" fmla="*/ 2890528 h 3134368"/>
                <a:gd name="connsiteX63" fmla="*/ 2352041 w 3431541"/>
                <a:gd name="connsiteY63" fmla="*/ 3134368 h 3134368"/>
                <a:gd name="connsiteX64" fmla="*/ 38100 w 3431541"/>
                <a:gd name="connsiteY64" fmla="*/ 2179328 h 3134368"/>
                <a:gd name="connsiteX65" fmla="*/ 103381 w 3431541"/>
                <a:gd name="connsiteY65" fmla="*/ 2115930 h 3134368"/>
                <a:gd name="connsiteX66" fmla="*/ 111760 w 3431541"/>
                <a:gd name="connsiteY66" fmla="*/ 2044708 h 3134368"/>
                <a:gd name="connsiteX67" fmla="*/ 55880 w 3431541"/>
                <a:gd name="connsiteY67" fmla="*/ 2016768 h 3134368"/>
                <a:gd name="connsiteX68" fmla="*/ 63500 w 3431541"/>
                <a:gd name="connsiteY68" fmla="*/ 1920248 h 3134368"/>
                <a:gd name="connsiteX69" fmla="*/ 0 w 3431541"/>
                <a:gd name="connsiteY69" fmla="*/ 1877068 h 3134368"/>
                <a:gd name="connsiteX70" fmla="*/ 35560 w 3431541"/>
                <a:gd name="connsiteY70" fmla="*/ 1823728 h 3134368"/>
                <a:gd name="connsiteX71" fmla="*/ 20320 w 3431541"/>
                <a:gd name="connsiteY71" fmla="*/ 1717048 h 3134368"/>
                <a:gd name="connsiteX72" fmla="*/ 109220 w 3431541"/>
                <a:gd name="connsiteY72" fmla="*/ 1689108 h 3134368"/>
                <a:gd name="connsiteX73" fmla="*/ 144780 w 3431541"/>
                <a:gd name="connsiteY73" fmla="*/ 1744988 h 3134368"/>
                <a:gd name="connsiteX74" fmla="*/ 187960 w 3431541"/>
                <a:gd name="connsiteY74" fmla="*/ 1734828 h 3134368"/>
                <a:gd name="connsiteX75" fmla="*/ 177800 w 3431541"/>
                <a:gd name="connsiteY75" fmla="*/ 1673868 h 3134368"/>
                <a:gd name="connsiteX76" fmla="*/ 215900 w 3431541"/>
                <a:gd name="connsiteY76" fmla="*/ 1605288 h 3134368"/>
                <a:gd name="connsiteX77" fmla="*/ 289560 w 3431541"/>
                <a:gd name="connsiteY77" fmla="*/ 1574808 h 3134368"/>
                <a:gd name="connsiteX78" fmla="*/ 226060 w 3431541"/>
                <a:gd name="connsiteY78" fmla="*/ 1521468 h 3134368"/>
                <a:gd name="connsiteX79" fmla="*/ 236220 w 3431541"/>
                <a:gd name="connsiteY79" fmla="*/ 1465588 h 3134368"/>
                <a:gd name="connsiteX80" fmla="*/ 314960 w 3431541"/>
                <a:gd name="connsiteY80" fmla="*/ 1440188 h 3134368"/>
                <a:gd name="connsiteX81" fmla="*/ 408940 w 3431541"/>
                <a:gd name="connsiteY81" fmla="*/ 1336048 h 3134368"/>
                <a:gd name="connsiteX82" fmla="*/ 457200 w 3431541"/>
                <a:gd name="connsiteY82" fmla="*/ 1203968 h 3134368"/>
                <a:gd name="connsiteX83" fmla="*/ 347981 w 3431541"/>
                <a:gd name="connsiteY83" fmla="*/ 1178568 h 3134368"/>
                <a:gd name="connsiteX84" fmla="*/ 345441 w 3431541"/>
                <a:gd name="connsiteY84" fmla="*/ 1005848 h 3134368"/>
                <a:gd name="connsiteX85" fmla="*/ 274321 w 3431541"/>
                <a:gd name="connsiteY85" fmla="*/ 998228 h 3134368"/>
                <a:gd name="connsiteX86" fmla="*/ 231141 w 3431541"/>
                <a:gd name="connsiteY86" fmla="*/ 985528 h 3134368"/>
                <a:gd name="connsiteX87" fmla="*/ 254765 w 3431541"/>
                <a:gd name="connsiteY87" fmla="*/ 832862 h 3134368"/>
                <a:gd name="connsiteX0" fmla="*/ 254765 w 3431541"/>
                <a:gd name="connsiteY0" fmla="*/ 832862 h 3134368"/>
                <a:gd name="connsiteX1" fmla="*/ 423550 w 3431541"/>
                <a:gd name="connsiteY1" fmla="*/ 817251 h 3134368"/>
                <a:gd name="connsiteX2" fmla="*/ 482605 w 3431541"/>
                <a:gd name="connsiteY2" fmla="*/ 771531 h 3134368"/>
                <a:gd name="connsiteX3" fmla="*/ 535945 w 3431541"/>
                <a:gd name="connsiteY3" fmla="*/ 800106 h 3134368"/>
                <a:gd name="connsiteX4" fmla="*/ 652150 w 3431541"/>
                <a:gd name="connsiteY4" fmla="*/ 790581 h 3134368"/>
                <a:gd name="connsiteX5" fmla="*/ 728350 w 3431541"/>
                <a:gd name="connsiteY5" fmla="*/ 811536 h 3134368"/>
                <a:gd name="connsiteX6" fmla="*/ 817885 w 3431541"/>
                <a:gd name="connsiteY6" fmla="*/ 754386 h 3134368"/>
                <a:gd name="connsiteX7" fmla="*/ 916945 w 3431541"/>
                <a:gd name="connsiteY7" fmla="*/ 786771 h 3134368"/>
                <a:gd name="connsiteX8" fmla="*/ 983620 w 3431541"/>
                <a:gd name="connsiteY8" fmla="*/ 758196 h 3134368"/>
                <a:gd name="connsiteX9" fmla="*/ 991240 w 3431541"/>
                <a:gd name="connsiteY9" fmla="*/ 632466 h 3134368"/>
                <a:gd name="connsiteX10" fmla="*/ 1103634 w 3431541"/>
                <a:gd name="connsiteY10" fmla="*/ 605796 h 3134368"/>
                <a:gd name="connsiteX11" fmla="*/ 1187454 w 3431541"/>
                <a:gd name="connsiteY11" fmla="*/ 601986 h 3134368"/>
                <a:gd name="connsiteX12" fmla="*/ 1303659 w 3431541"/>
                <a:gd name="connsiteY12" fmla="*/ 512451 h 3134368"/>
                <a:gd name="connsiteX13" fmla="*/ 1322709 w 3431541"/>
                <a:gd name="connsiteY13" fmla="*/ 415297 h 3134368"/>
                <a:gd name="connsiteX14" fmla="*/ 1387479 w 3431541"/>
                <a:gd name="connsiteY14" fmla="*/ 424822 h 3134368"/>
                <a:gd name="connsiteX15" fmla="*/ 1421769 w 3431541"/>
                <a:gd name="connsiteY15" fmla="*/ 457207 h 3134368"/>
                <a:gd name="connsiteX16" fmla="*/ 1469393 w 3431541"/>
                <a:gd name="connsiteY16" fmla="*/ 384817 h 3134368"/>
                <a:gd name="connsiteX17" fmla="*/ 1545593 w 3431541"/>
                <a:gd name="connsiteY17" fmla="*/ 346717 h 3134368"/>
                <a:gd name="connsiteX18" fmla="*/ 1543688 w 3431541"/>
                <a:gd name="connsiteY18" fmla="*/ 257182 h 3134368"/>
                <a:gd name="connsiteX19" fmla="*/ 1565405 w 3431541"/>
                <a:gd name="connsiteY19" fmla="*/ 134500 h 3134368"/>
                <a:gd name="connsiteX20" fmla="*/ 1663703 w 3431541"/>
                <a:gd name="connsiteY20" fmla="*/ 22867 h 3134368"/>
                <a:gd name="connsiteX21" fmla="*/ 2235202 w 3431541"/>
                <a:gd name="connsiteY21" fmla="*/ 30489 h 3134368"/>
                <a:gd name="connsiteX22" fmla="*/ 2292352 w 3431541"/>
                <a:gd name="connsiteY22" fmla="*/ 9 h 3134368"/>
                <a:gd name="connsiteX23" fmla="*/ 2421892 w 3431541"/>
                <a:gd name="connsiteY23" fmla="*/ 45730 h 3134368"/>
                <a:gd name="connsiteX24" fmla="*/ 2610487 w 3431541"/>
                <a:gd name="connsiteY24" fmla="*/ 62874 h 3134368"/>
                <a:gd name="connsiteX25" fmla="*/ 2895602 w 3431541"/>
                <a:gd name="connsiteY25" fmla="*/ 182889 h 3134368"/>
                <a:gd name="connsiteX26" fmla="*/ 3210562 w 3431541"/>
                <a:gd name="connsiteY26" fmla="*/ 434349 h 3134368"/>
                <a:gd name="connsiteX27" fmla="*/ 3311527 w 3431541"/>
                <a:gd name="connsiteY27" fmla="*/ 531504 h 3134368"/>
                <a:gd name="connsiteX28" fmla="*/ 3385821 w 3431541"/>
                <a:gd name="connsiteY28" fmla="*/ 731529 h 3134368"/>
                <a:gd name="connsiteX29" fmla="*/ 3389631 w 3431541"/>
                <a:gd name="connsiteY29" fmla="*/ 937269 h 3134368"/>
                <a:gd name="connsiteX30" fmla="*/ 3431541 w 3431541"/>
                <a:gd name="connsiteY30" fmla="*/ 1091574 h 3134368"/>
                <a:gd name="connsiteX31" fmla="*/ 3399156 w 3431541"/>
                <a:gd name="connsiteY31" fmla="*/ 1209684 h 3134368"/>
                <a:gd name="connsiteX32" fmla="*/ 3395346 w 3431541"/>
                <a:gd name="connsiteY32" fmla="*/ 1282074 h 3134368"/>
                <a:gd name="connsiteX33" fmla="*/ 3364866 w 3431541"/>
                <a:gd name="connsiteY33" fmla="*/ 1392564 h 3134368"/>
                <a:gd name="connsiteX34" fmla="*/ 3324861 w 3431541"/>
                <a:gd name="connsiteY34" fmla="*/ 1501149 h 3134368"/>
                <a:gd name="connsiteX35" fmla="*/ 3284856 w 3431541"/>
                <a:gd name="connsiteY35" fmla="*/ 1573539 h 3134368"/>
                <a:gd name="connsiteX36" fmla="*/ 3252094 w 3431541"/>
                <a:gd name="connsiteY36" fmla="*/ 1861191 h 3134368"/>
                <a:gd name="connsiteX37" fmla="*/ 3225801 w 3431541"/>
                <a:gd name="connsiteY37" fmla="*/ 1969779 h 3134368"/>
                <a:gd name="connsiteX38" fmla="*/ 3187701 w 3431541"/>
                <a:gd name="connsiteY38" fmla="*/ 2045979 h 3134368"/>
                <a:gd name="connsiteX39" fmla="*/ 3107691 w 3431541"/>
                <a:gd name="connsiteY39" fmla="*/ 2087889 h 3134368"/>
                <a:gd name="connsiteX40" fmla="*/ 3054351 w 3431541"/>
                <a:gd name="connsiteY40" fmla="*/ 2146944 h 3134368"/>
                <a:gd name="connsiteX41" fmla="*/ 3027681 w 3431541"/>
                <a:gd name="connsiteY41" fmla="*/ 2246004 h 3134368"/>
                <a:gd name="connsiteX42" fmla="*/ 2959101 w 3431541"/>
                <a:gd name="connsiteY42" fmla="*/ 2266959 h 3134368"/>
                <a:gd name="connsiteX43" fmla="*/ 2938146 w 3431541"/>
                <a:gd name="connsiteY43" fmla="*/ 2337444 h 3134368"/>
                <a:gd name="connsiteX44" fmla="*/ 2896236 w 3431541"/>
                <a:gd name="connsiteY44" fmla="*/ 2358399 h 3134368"/>
                <a:gd name="connsiteX45" fmla="*/ 2835276 w 3431541"/>
                <a:gd name="connsiteY45" fmla="*/ 2381259 h 3134368"/>
                <a:gd name="connsiteX46" fmla="*/ 2800986 w 3431541"/>
                <a:gd name="connsiteY46" fmla="*/ 2439044 h 3134368"/>
                <a:gd name="connsiteX47" fmla="*/ 2751456 w 3431541"/>
                <a:gd name="connsiteY47" fmla="*/ 2523499 h 3134368"/>
                <a:gd name="connsiteX48" fmla="*/ 2819401 w 3431541"/>
                <a:gd name="connsiteY48" fmla="*/ 2586364 h 3134368"/>
                <a:gd name="connsiteX49" fmla="*/ 2743061 w 3431541"/>
                <a:gd name="connsiteY49" fmla="*/ 2693666 h 3134368"/>
                <a:gd name="connsiteX50" fmla="*/ 2623821 w 3431541"/>
                <a:gd name="connsiteY50" fmla="*/ 2781308 h 3134368"/>
                <a:gd name="connsiteX51" fmla="*/ 2468881 w 3431541"/>
                <a:gd name="connsiteY51" fmla="*/ 2794008 h 3134368"/>
                <a:gd name="connsiteX52" fmla="*/ 2446021 w 3431541"/>
                <a:gd name="connsiteY52" fmla="*/ 2743208 h 3134368"/>
                <a:gd name="connsiteX53" fmla="*/ 2352041 w 3431541"/>
                <a:gd name="connsiteY53" fmla="*/ 2794008 h 3134368"/>
                <a:gd name="connsiteX54" fmla="*/ 2275841 w 3431541"/>
                <a:gd name="connsiteY54" fmla="*/ 2799088 h 3134368"/>
                <a:gd name="connsiteX55" fmla="*/ 2202181 w 3431541"/>
                <a:gd name="connsiteY55" fmla="*/ 2887988 h 3134368"/>
                <a:gd name="connsiteX56" fmla="*/ 2082801 w 3431541"/>
                <a:gd name="connsiteY56" fmla="*/ 2890528 h 3134368"/>
                <a:gd name="connsiteX57" fmla="*/ 1998981 w 3431541"/>
                <a:gd name="connsiteY57" fmla="*/ 2931168 h 3134368"/>
                <a:gd name="connsiteX58" fmla="*/ 2087881 w 3431541"/>
                <a:gd name="connsiteY58" fmla="*/ 2981968 h 3134368"/>
                <a:gd name="connsiteX59" fmla="*/ 2151241 w 3431541"/>
                <a:gd name="connsiteY59" fmla="*/ 2941430 h 3134368"/>
                <a:gd name="connsiteX60" fmla="*/ 2237741 w 3431541"/>
                <a:gd name="connsiteY60" fmla="*/ 2938788 h 3134368"/>
                <a:gd name="connsiteX61" fmla="*/ 2301241 w 3431541"/>
                <a:gd name="connsiteY61" fmla="*/ 2875288 h 3134368"/>
                <a:gd name="connsiteX62" fmla="*/ 2352041 w 3431541"/>
                <a:gd name="connsiteY62" fmla="*/ 2890528 h 3134368"/>
                <a:gd name="connsiteX63" fmla="*/ 2352041 w 3431541"/>
                <a:gd name="connsiteY63" fmla="*/ 3134368 h 3134368"/>
                <a:gd name="connsiteX64" fmla="*/ 109220 w 3431541"/>
                <a:gd name="connsiteY64" fmla="*/ 2207268 h 3134368"/>
                <a:gd name="connsiteX65" fmla="*/ 38100 w 3431541"/>
                <a:gd name="connsiteY65" fmla="*/ 2179328 h 3134368"/>
                <a:gd name="connsiteX66" fmla="*/ 103381 w 3431541"/>
                <a:gd name="connsiteY66" fmla="*/ 2115930 h 3134368"/>
                <a:gd name="connsiteX67" fmla="*/ 111760 w 3431541"/>
                <a:gd name="connsiteY67" fmla="*/ 2044708 h 3134368"/>
                <a:gd name="connsiteX68" fmla="*/ 55880 w 3431541"/>
                <a:gd name="connsiteY68" fmla="*/ 2016768 h 3134368"/>
                <a:gd name="connsiteX69" fmla="*/ 63500 w 3431541"/>
                <a:gd name="connsiteY69" fmla="*/ 1920248 h 3134368"/>
                <a:gd name="connsiteX70" fmla="*/ 0 w 3431541"/>
                <a:gd name="connsiteY70" fmla="*/ 1877068 h 3134368"/>
                <a:gd name="connsiteX71" fmla="*/ 35560 w 3431541"/>
                <a:gd name="connsiteY71" fmla="*/ 1823728 h 3134368"/>
                <a:gd name="connsiteX72" fmla="*/ 20320 w 3431541"/>
                <a:gd name="connsiteY72" fmla="*/ 1717048 h 3134368"/>
                <a:gd name="connsiteX73" fmla="*/ 109220 w 3431541"/>
                <a:gd name="connsiteY73" fmla="*/ 1689108 h 3134368"/>
                <a:gd name="connsiteX74" fmla="*/ 144780 w 3431541"/>
                <a:gd name="connsiteY74" fmla="*/ 1744988 h 3134368"/>
                <a:gd name="connsiteX75" fmla="*/ 187960 w 3431541"/>
                <a:gd name="connsiteY75" fmla="*/ 1734828 h 3134368"/>
                <a:gd name="connsiteX76" fmla="*/ 177800 w 3431541"/>
                <a:gd name="connsiteY76" fmla="*/ 1673868 h 3134368"/>
                <a:gd name="connsiteX77" fmla="*/ 215900 w 3431541"/>
                <a:gd name="connsiteY77" fmla="*/ 1605288 h 3134368"/>
                <a:gd name="connsiteX78" fmla="*/ 289560 w 3431541"/>
                <a:gd name="connsiteY78" fmla="*/ 1574808 h 3134368"/>
                <a:gd name="connsiteX79" fmla="*/ 226060 w 3431541"/>
                <a:gd name="connsiteY79" fmla="*/ 1521468 h 3134368"/>
                <a:gd name="connsiteX80" fmla="*/ 236220 w 3431541"/>
                <a:gd name="connsiteY80" fmla="*/ 1465588 h 3134368"/>
                <a:gd name="connsiteX81" fmla="*/ 314960 w 3431541"/>
                <a:gd name="connsiteY81" fmla="*/ 1440188 h 3134368"/>
                <a:gd name="connsiteX82" fmla="*/ 408940 w 3431541"/>
                <a:gd name="connsiteY82" fmla="*/ 1336048 h 3134368"/>
                <a:gd name="connsiteX83" fmla="*/ 457200 w 3431541"/>
                <a:gd name="connsiteY83" fmla="*/ 1203968 h 3134368"/>
                <a:gd name="connsiteX84" fmla="*/ 347981 w 3431541"/>
                <a:gd name="connsiteY84" fmla="*/ 1178568 h 3134368"/>
                <a:gd name="connsiteX85" fmla="*/ 345441 w 3431541"/>
                <a:gd name="connsiteY85" fmla="*/ 1005848 h 3134368"/>
                <a:gd name="connsiteX86" fmla="*/ 274321 w 3431541"/>
                <a:gd name="connsiteY86" fmla="*/ 998228 h 3134368"/>
                <a:gd name="connsiteX87" fmla="*/ 231141 w 3431541"/>
                <a:gd name="connsiteY87" fmla="*/ 985528 h 3134368"/>
                <a:gd name="connsiteX88" fmla="*/ 254765 w 3431541"/>
                <a:gd name="connsiteY88" fmla="*/ 832862 h 3134368"/>
                <a:gd name="connsiteX0" fmla="*/ 254765 w 3431541"/>
                <a:gd name="connsiteY0" fmla="*/ 832862 h 3134368"/>
                <a:gd name="connsiteX1" fmla="*/ 423550 w 3431541"/>
                <a:gd name="connsiteY1" fmla="*/ 817251 h 3134368"/>
                <a:gd name="connsiteX2" fmla="*/ 482605 w 3431541"/>
                <a:gd name="connsiteY2" fmla="*/ 771531 h 3134368"/>
                <a:gd name="connsiteX3" fmla="*/ 535945 w 3431541"/>
                <a:gd name="connsiteY3" fmla="*/ 800106 h 3134368"/>
                <a:gd name="connsiteX4" fmla="*/ 652150 w 3431541"/>
                <a:gd name="connsiteY4" fmla="*/ 790581 h 3134368"/>
                <a:gd name="connsiteX5" fmla="*/ 728350 w 3431541"/>
                <a:gd name="connsiteY5" fmla="*/ 811536 h 3134368"/>
                <a:gd name="connsiteX6" fmla="*/ 817885 w 3431541"/>
                <a:gd name="connsiteY6" fmla="*/ 754386 h 3134368"/>
                <a:gd name="connsiteX7" fmla="*/ 916945 w 3431541"/>
                <a:gd name="connsiteY7" fmla="*/ 786771 h 3134368"/>
                <a:gd name="connsiteX8" fmla="*/ 983620 w 3431541"/>
                <a:gd name="connsiteY8" fmla="*/ 758196 h 3134368"/>
                <a:gd name="connsiteX9" fmla="*/ 991240 w 3431541"/>
                <a:gd name="connsiteY9" fmla="*/ 632466 h 3134368"/>
                <a:gd name="connsiteX10" fmla="*/ 1103634 w 3431541"/>
                <a:gd name="connsiteY10" fmla="*/ 605796 h 3134368"/>
                <a:gd name="connsiteX11" fmla="*/ 1187454 w 3431541"/>
                <a:gd name="connsiteY11" fmla="*/ 601986 h 3134368"/>
                <a:gd name="connsiteX12" fmla="*/ 1303659 w 3431541"/>
                <a:gd name="connsiteY12" fmla="*/ 512451 h 3134368"/>
                <a:gd name="connsiteX13" fmla="*/ 1322709 w 3431541"/>
                <a:gd name="connsiteY13" fmla="*/ 415297 h 3134368"/>
                <a:gd name="connsiteX14" fmla="*/ 1387479 w 3431541"/>
                <a:gd name="connsiteY14" fmla="*/ 424822 h 3134368"/>
                <a:gd name="connsiteX15" fmla="*/ 1421769 w 3431541"/>
                <a:gd name="connsiteY15" fmla="*/ 457207 h 3134368"/>
                <a:gd name="connsiteX16" fmla="*/ 1469393 w 3431541"/>
                <a:gd name="connsiteY16" fmla="*/ 384817 h 3134368"/>
                <a:gd name="connsiteX17" fmla="*/ 1545593 w 3431541"/>
                <a:gd name="connsiteY17" fmla="*/ 346717 h 3134368"/>
                <a:gd name="connsiteX18" fmla="*/ 1543688 w 3431541"/>
                <a:gd name="connsiteY18" fmla="*/ 257182 h 3134368"/>
                <a:gd name="connsiteX19" fmla="*/ 1565405 w 3431541"/>
                <a:gd name="connsiteY19" fmla="*/ 134500 h 3134368"/>
                <a:gd name="connsiteX20" fmla="*/ 1663703 w 3431541"/>
                <a:gd name="connsiteY20" fmla="*/ 22867 h 3134368"/>
                <a:gd name="connsiteX21" fmla="*/ 2235202 w 3431541"/>
                <a:gd name="connsiteY21" fmla="*/ 30489 h 3134368"/>
                <a:gd name="connsiteX22" fmla="*/ 2292352 w 3431541"/>
                <a:gd name="connsiteY22" fmla="*/ 9 h 3134368"/>
                <a:gd name="connsiteX23" fmla="*/ 2421892 w 3431541"/>
                <a:gd name="connsiteY23" fmla="*/ 45730 h 3134368"/>
                <a:gd name="connsiteX24" fmla="*/ 2610487 w 3431541"/>
                <a:gd name="connsiteY24" fmla="*/ 62874 h 3134368"/>
                <a:gd name="connsiteX25" fmla="*/ 2895602 w 3431541"/>
                <a:gd name="connsiteY25" fmla="*/ 182889 h 3134368"/>
                <a:gd name="connsiteX26" fmla="*/ 3210562 w 3431541"/>
                <a:gd name="connsiteY26" fmla="*/ 434349 h 3134368"/>
                <a:gd name="connsiteX27" fmla="*/ 3311527 w 3431541"/>
                <a:gd name="connsiteY27" fmla="*/ 531504 h 3134368"/>
                <a:gd name="connsiteX28" fmla="*/ 3385821 w 3431541"/>
                <a:gd name="connsiteY28" fmla="*/ 731529 h 3134368"/>
                <a:gd name="connsiteX29" fmla="*/ 3389631 w 3431541"/>
                <a:gd name="connsiteY29" fmla="*/ 937269 h 3134368"/>
                <a:gd name="connsiteX30" fmla="*/ 3431541 w 3431541"/>
                <a:gd name="connsiteY30" fmla="*/ 1091574 h 3134368"/>
                <a:gd name="connsiteX31" fmla="*/ 3399156 w 3431541"/>
                <a:gd name="connsiteY31" fmla="*/ 1209684 h 3134368"/>
                <a:gd name="connsiteX32" fmla="*/ 3395346 w 3431541"/>
                <a:gd name="connsiteY32" fmla="*/ 1282074 h 3134368"/>
                <a:gd name="connsiteX33" fmla="*/ 3364866 w 3431541"/>
                <a:gd name="connsiteY33" fmla="*/ 1392564 h 3134368"/>
                <a:gd name="connsiteX34" fmla="*/ 3324861 w 3431541"/>
                <a:gd name="connsiteY34" fmla="*/ 1501149 h 3134368"/>
                <a:gd name="connsiteX35" fmla="*/ 3284856 w 3431541"/>
                <a:gd name="connsiteY35" fmla="*/ 1573539 h 3134368"/>
                <a:gd name="connsiteX36" fmla="*/ 3252094 w 3431541"/>
                <a:gd name="connsiteY36" fmla="*/ 1861191 h 3134368"/>
                <a:gd name="connsiteX37" fmla="*/ 3225801 w 3431541"/>
                <a:gd name="connsiteY37" fmla="*/ 1969779 h 3134368"/>
                <a:gd name="connsiteX38" fmla="*/ 3187701 w 3431541"/>
                <a:gd name="connsiteY38" fmla="*/ 2045979 h 3134368"/>
                <a:gd name="connsiteX39" fmla="*/ 3107691 w 3431541"/>
                <a:gd name="connsiteY39" fmla="*/ 2087889 h 3134368"/>
                <a:gd name="connsiteX40" fmla="*/ 3054351 w 3431541"/>
                <a:gd name="connsiteY40" fmla="*/ 2146944 h 3134368"/>
                <a:gd name="connsiteX41" fmla="*/ 3027681 w 3431541"/>
                <a:gd name="connsiteY41" fmla="*/ 2246004 h 3134368"/>
                <a:gd name="connsiteX42" fmla="*/ 2959101 w 3431541"/>
                <a:gd name="connsiteY42" fmla="*/ 2266959 h 3134368"/>
                <a:gd name="connsiteX43" fmla="*/ 2938146 w 3431541"/>
                <a:gd name="connsiteY43" fmla="*/ 2337444 h 3134368"/>
                <a:gd name="connsiteX44" fmla="*/ 2896236 w 3431541"/>
                <a:gd name="connsiteY44" fmla="*/ 2358399 h 3134368"/>
                <a:gd name="connsiteX45" fmla="*/ 2835276 w 3431541"/>
                <a:gd name="connsiteY45" fmla="*/ 2381259 h 3134368"/>
                <a:gd name="connsiteX46" fmla="*/ 2800986 w 3431541"/>
                <a:gd name="connsiteY46" fmla="*/ 2439044 h 3134368"/>
                <a:gd name="connsiteX47" fmla="*/ 2751456 w 3431541"/>
                <a:gd name="connsiteY47" fmla="*/ 2523499 h 3134368"/>
                <a:gd name="connsiteX48" fmla="*/ 2819401 w 3431541"/>
                <a:gd name="connsiteY48" fmla="*/ 2586364 h 3134368"/>
                <a:gd name="connsiteX49" fmla="*/ 2743061 w 3431541"/>
                <a:gd name="connsiteY49" fmla="*/ 2693666 h 3134368"/>
                <a:gd name="connsiteX50" fmla="*/ 2623821 w 3431541"/>
                <a:gd name="connsiteY50" fmla="*/ 2781308 h 3134368"/>
                <a:gd name="connsiteX51" fmla="*/ 2468881 w 3431541"/>
                <a:gd name="connsiteY51" fmla="*/ 2794008 h 3134368"/>
                <a:gd name="connsiteX52" fmla="*/ 2446021 w 3431541"/>
                <a:gd name="connsiteY52" fmla="*/ 2743208 h 3134368"/>
                <a:gd name="connsiteX53" fmla="*/ 2352041 w 3431541"/>
                <a:gd name="connsiteY53" fmla="*/ 2794008 h 3134368"/>
                <a:gd name="connsiteX54" fmla="*/ 2275841 w 3431541"/>
                <a:gd name="connsiteY54" fmla="*/ 2799088 h 3134368"/>
                <a:gd name="connsiteX55" fmla="*/ 2202181 w 3431541"/>
                <a:gd name="connsiteY55" fmla="*/ 2887988 h 3134368"/>
                <a:gd name="connsiteX56" fmla="*/ 2082801 w 3431541"/>
                <a:gd name="connsiteY56" fmla="*/ 2890528 h 3134368"/>
                <a:gd name="connsiteX57" fmla="*/ 1998981 w 3431541"/>
                <a:gd name="connsiteY57" fmla="*/ 2931168 h 3134368"/>
                <a:gd name="connsiteX58" fmla="*/ 2087881 w 3431541"/>
                <a:gd name="connsiteY58" fmla="*/ 2981968 h 3134368"/>
                <a:gd name="connsiteX59" fmla="*/ 2151241 w 3431541"/>
                <a:gd name="connsiteY59" fmla="*/ 2941430 h 3134368"/>
                <a:gd name="connsiteX60" fmla="*/ 2237741 w 3431541"/>
                <a:gd name="connsiteY60" fmla="*/ 2938788 h 3134368"/>
                <a:gd name="connsiteX61" fmla="*/ 2301241 w 3431541"/>
                <a:gd name="connsiteY61" fmla="*/ 2875288 h 3134368"/>
                <a:gd name="connsiteX62" fmla="*/ 2352041 w 3431541"/>
                <a:gd name="connsiteY62" fmla="*/ 2890528 h 3134368"/>
                <a:gd name="connsiteX63" fmla="*/ 2352041 w 3431541"/>
                <a:gd name="connsiteY63" fmla="*/ 3134368 h 3134368"/>
                <a:gd name="connsiteX64" fmla="*/ 0 w 3431541"/>
                <a:gd name="connsiteY64" fmla="*/ 2242828 h 3134368"/>
                <a:gd name="connsiteX65" fmla="*/ 38100 w 3431541"/>
                <a:gd name="connsiteY65" fmla="*/ 2179328 h 3134368"/>
                <a:gd name="connsiteX66" fmla="*/ 103381 w 3431541"/>
                <a:gd name="connsiteY66" fmla="*/ 2115930 h 3134368"/>
                <a:gd name="connsiteX67" fmla="*/ 111760 w 3431541"/>
                <a:gd name="connsiteY67" fmla="*/ 2044708 h 3134368"/>
                <a:gd name="connsiteX68" fmla="*/ 55880 w 3431541"/>
                <a:gd name="connsiteY68" fmla="*/ 2016768 h 3134368"/>
                <a:gd name="connsiteX69" fmla="*/ 63500 w 3431541"/>
                <a:gd name="connsiteY69" fmla="*/ 1920248 h 3134368"/>
                <a:gd name="connsiteX70" fmla="*/ 0 w 3431541"/>
                <a:gd name="connsiteY70" fmla="*/ 1877068 h 3134368"/>
                <a:gd name="connsiteX71" fmla="*/ 35560 w 3431541"/>
                <a:gd name="connsiteY71" fmla="*/ 1823728 h 3134368"/>
                <a:gd name="connsiteX72" fmla="*/ 20320 w 3431541"/>
                <a:gd name="connsiteY72" fmla="*/ 1717048 h 3134368"/>
                <a:gd name="connsiteX73" fmla="*/ 109220 w 3431541"/>
                <a:gd name="connsiteY73" fmla="*/ 1689108 h 3134368"/>
                <a:gd name="connsiteX74" fmla="*/ 144780 w 3431541"/>
                <a:gd name="connsiteY74" fmla="*/ 1744988 h 3134368"/>
                <a:gd name="connsiteX75" fmla="*/ 187960 w 3431541"/>
                <a:gd name="connsiteY75" fmla="*/ 1734828 h 3134368"/>
                <a:gd name="connsiteX76" fmla="*/ 177800 w 3431541"/>
                <a:gd name="connsiteY76" fmla="*/ 1673868 h 3134368"/>
                <a:gd name="connsiteX77" fmla="*/ 215900 w 3431541"/>
                <a:gd name="connsiteY77" fmla="*/ 1605288 h 3134368"/>
                <a:gd name="connsiteX78" fmla="*/ 289560 w 3431541"/>
                <a:gd name="connsiteY78" fmla="*/ 1574808 h 3134368"/>
                <a:gd name="connsiteX79" fmla="*/ 226060 w 3431541"/>
                <a:gd name="connsiteY79" fmla="*/ 1521468 h 3134368"/>
                <a:gd name="connsiteX80" fmla="*/ 236220 w 3431541"/>
                <a:gd name="connsiteY80" fmla="*/ 1465588 h 3134368"/>
                <a:gd name="connsiteX81" fmla="*/ 314960 w 3431541"/>
                <a:gd name="connsiteY81" fmla="*/ 1440188 h 3134368"/>
                <a:gd name="connsiteX82" fmla="*/ 408940 w 3431541"/>
                <a:gd name="connsiteY82" fmla="*/ 1336048 h 3134368"/>
                <a:gd name="connsiteX83" fmla="*/ 457200 w 3431541"/>
                <a:gd name="connsiteY83" fmla="*/ 1203968 h 3134368"/>
                <a:gd name="connsiteX84" fmla="*/ 347981 w 3431541"/>
                <a:gd name="connsiteY84" fmla="*/ 1178568 h 3134368"/>
                <a:gd name="connsiteX85" fmla="*/ 345441 w 3431541"/>
                <a:gd name="connsiteY85" fmla="*/ 1005848 h 3134368"/>
                <a:gd name="connsiteX86" fmla="*/ 274321 w 3431541"/>
                <a:gd name="connsiteY86" fmla="*/ 998228 h 3134368"/>
                <a:gd name="connsiteX87" fmla="*/ 231141 w 3431541"/>
                <a:gd name="connsiteY87" fmla="*/ 985528 h 3134368"/>
                <a:gd name="connsiteX88" fmla="*/ 254765 w 3431541"/>
                <a:gd name="connsiteY88" fmla="*/ 832862 h 3134368"/>
                <a:gd name="connsiteX0" fmla="*/ 254765 w 3431541"/>
                <a:gd name="connsiteY0" fmla="*/ 832862 h 3134368"/>
                <a:gd name="connsiteX1" fmla="*/ 423550 w 3431541"/>
                <a:gd name="connsiteY1" fmla="*/ 817251 h 3134368"/>
                <a:gd name="connsiteX2" fmla="*/ 482605 w 3431541"/>
                <a:gd name="connsiteY2" fmla="*/ 771531 h 3134368"/>
                <a:gd name="connsiteX3" fmla="*/ 535945 w 3431541"/>
                <a:gd name="connsiteY3" fmla="*/ 800106 h 3134368"/>
                <a:gd name="connsiteX4" fmla="*/ 652150 w 3431541"/>
                <a:gd name="connsiteY4" fmla="*/ 790581 h 3134368"/>
                <a:gd name="connsiteX5" fmla="*/ 728350 w 3431541"/>
                <a:gd name="connsiteY5" fmla="*/ 811536 h 3134368"/>
                <a:gd name="connsiteX6" fmla="*/ 817885 w 3431541"/>
                <a:gd name="connsiteY6" fmla="*/ 754386 h 3134368"/>
                <a:gd name="connsiteX7" fmla="*/ 916945 w 3431541"/>
                <a:gd name="connsiteY7" fmla="*/ 786771 h 3134368"/>
                <a:gd name="connsiteX8" fmla="*/ 983620 w 3431541"/>
                <a:gd name="connsiteY8" fmla="*/ 758196 h 3134368"/>
                <a:gd name="connsiteX9" fmla="*/ 991240 w 3431541"/>
                <a:gd name="connsiteY9" fmla="*/ 632466 h 3134368"/>
                <a:gd name="connsiteX10" fmla="*/ 1103634 w 3431541"/>
                <a:gd name="connsiteY10" fmla="*/ 605796 h 3134368"/>
                <a:gd name="connsiteX11" fmla="*/ 1187454 w 3431541"/>
                <a:gd name="connsiteY11" fmla="*/ 601986 h 3134368"/>
                <a:gd name="connsiteX12" fmla="*/ 1303659 w 3431541"/>
                <a:gd name="connsiteY12" fmla="*/ 512451 h 3134368"/>
                <a:gd name="connsiteX13" fmla="*/ 1322709 w 3431541"/>
                <a:gd name="connsiteY13" fmla="*/ 415297 h 3134368"/>
                <a:gd name="connsiteX14" fmla="*/ 1387479 w 3431541"/>
                <a:gd name="connsiteY14" fmla="*/ 424822 h 3134368"/>
                <a:gd name="connsiteX15" fmla="*/ 1421769 w 3431541"/>
                <a:gd name="connsiteY15" fmla="*/ 457207 h 3134368"/>
                <a:gd name="connsiteX16" fmla="*/ 1469393 w 3431541"/>
                <a:gd name="connsiteY16" fmla="*/ 384817 h 3134368"/>
                <a:gd name="connsiteX17" fmla="*/ 1545593 w 3431541"/>
                <a:gd name="connsiteY17" fmla="*/ 346717 h 3134368"/>
                <a:gd name="connsiteX18" fmla="*/ 1543688 w 3431541"/>
                <a:gd name="connsiteY18" fmla="*/ 257182 h 3134368"/>
                <a:gd name="connsiteX19" fmla="*/ 1565405 w 3431541"/>
                <a:gd name="connsiteY19" fmla="*/ 134500 h 3134368"/>
                <a:gd name="connsiteX20" fmla="*/ 1663703 w 3431541"/>
                <a:gd name="connsiteY20" fmla="*/ 22867 h 3134368"/>
                <a:gd name="connsiteX21" fmla="*/ 2235202 w 3431541"/>
                <a:gd name="connsiteY21" fmla="*/ 30489 h 3134368"/>
                <a:gd name="connsiteX22" fmla="*/ 2292352 w 3431541"/>
                <a:gd name="connsiteY22" fmla="*/ 9 h 3134368"/>
                <a:gd name="connsiteX23" fmla="*/ 2421892 w 3431541"/>
                <a:gd name="connsiteY23" fmla="*/ 45730 h 3134368"/>
                <a:gd name="connsiteX24" fmla="*/ 2610487 w 3431541"/>
                <a:gd name="connsiteY24" fmla="*/ 62874 h 3134368"/>
                <a:gd name="connsiteX25" fmla="*/ 2895602 w 3431541"/>
                <a:gd name="connsiteY25" fmla="*/ 182889 h 3134368"/>
                <a:gd name="connsiteX26" fmla="*/ 3210562 w 3431541"/>
                <a:gd name="connsiteY26" fmla="*/ 434349 h 3134368"/>
                <a:gd name="connsiteX27" fmla="*/ 3311527 w 3431541"/>
                <a:gd name="connsiteY27" fmla="*/ 531504 h 3134368"/>
                <a:gd name="connsiteX28" fmla="*/ 3385821 w 3431541"/>
                <a:gd name="connsiteY28" fmla="*/ 731529 h 3134368"/>
                <a:gd name="connsiteX29" fmla="*/ 3389631 w 3431541"/>
                <a:gd name="connsiteY29" fmla="*/ 937269 h 3134368"/>
                <a:gd name="connsiteX30" fmla="*/ 3431541 w 3431541"/>
                <a:gd name="connsiteY30" fmla="*/ 1091574 h 3134368"/>
                <a:gd name="connsiteX31" fmla="*/ 3399156 w 3431541"/>
                <a:gd name="connsiteY31" fmla="*/ 1209684 h 3134368"/>
                <a:gd name="connsiteX32" fmla="*/ 3395346 w 3431541"/>
                <a:gd name="connsiteY32" fmla="*/ 1282074 h 3134368"/>
                <a:gd name="connsiteX33" fmla="*/ 3364866 w 3431541"/>
                <a:gd name="connsiteY33" fmla="*/ 1392564 h 3134368"/>
                <a:gd name="connsiteX34" fmla="*/ 3324861 w 3431541"/>
                <a:gd name="connsiteY34" fmla="*/ 1501149 h 3134368"/>
                <a:gd name="connsiteX35" fmla="*/ 3284856 w 3431541"/>
                <a:gd name="connsiteY35" fmla="*/ 1573539 h 3134368"/>
                <a:gd name="connsiteX36" fmla="*/ 3252094 w 3431541"/>
                <a:gd name="connsiteY36" fmla="*/ 1861191 h 3134368"/>
                <a:gd name="connsiteX37" fmla="*/ 3225801 w 3431541"/>
                <a:gd name="connsiteY37" fmla="*/ 1969779 h 3134368"/>
                <a:gd name="connsiteX38" fmla="*/ 3187701 w 3431541"/>
                <a:gd name="connsiteY38" fmla="*/ 2045979 h 3134368"/>
                <a:gd name="connsiteX39" fmla="*/ 3107691 w 3431541"/>
                <a:gd name="connsiteY39" fmla="*/ 2087889 h 3134368"/>
                <a:gd name="connsiteX40" fmla="*/ 3054351 w 3431541"/>
                <a:gd name="connsiteY40" fmla="*/ 2146944 h 3134368"/>
                <a:gd name="connsiteX41" fmla="*/ 3027681 w 3431541"/>
                <a:gd name="connsiteY41" fmla="*/ 2246004 h 3134368"/>
                <a:gd name="connsiteX42" fmla="*/ 2959101 w 3431541"/>
                <a:gd name="connsiteY42" fmla="*/ 2266959 h 3134368"/>
                <a:gd name="connsiteX43" fmla="*/ 2938146 w 3431541"/>
                <a:gd name="connsiteY43" fmla="*/ 2337444 h 3134368"/>
                <a:gd name="connsiteX44" fmla="*/ 2896236 w 3431541"/>
                <a:gd name="connsiteY44" fmla="*/ 2358399 h 3134368"/>
                <a:gd name="connsiteX45" fmla="*/ 2835276 w 3431541"/>
                <a:gd name="connsiteY45" fmla="*/ 2381259 h 3134368"/>
                <a:gd name="connsiteX46" fmla="*/ 2800986 w 3431541"/>
                <a:gd name="connsiteY46" fmla="*/ 2439044 h 3134368"/>
                <a:gd name="connsiteX47" fmla="*/ 2751456 w 3431541"/>
                <a:gd name="connsiteY47" fmla="*/ 2523499 h 3134368"/>
                <a:gd name="connsiteX48" fmla="*/ 2819401 w 3431541"/>
                <a:gd name="connsiteY48" fmla="*/ 2586364 h 3134368"/>
                <a:gd name="connsiteX49" fmla="*/ 2743061 w 3431541"/>
                <a:gd name="connsiteY49" fmla="*/ 2693666 h 3134368"/>
                <a:gd name="connsiteX50" fmla="*/ 2623821 w 3431541"/>
                <a:gd name="connsiteY50" fmla="*/ 2781308 h 3134368"/>
                <a:gd name="connsiteX51" fmla="*/ 2468881 w 3431541"/>
                <a:gd name="connsiteY51" fmla="*/ 2794008 h 3134368"/>
                <a:gd name="connsiteX52" fmla="*/ 2446021 w 3431541"/>
                <a:gd name="connsiteY52" fmla="*/ 2743208 h 3134368"/>
                <a:gd name="connsiteX53" fmla="*/ 2352041 w 3431541"/>
                <a:gd name="connsiteY53" fmla="*/ 2794008 h 3134368"/>
                <a:gd name="connsiteX54" fmla="*/ 2275841 w 3431541"/>
                <a:gd name="connsiteY54" fmla="*/ 2799088 h 3134368"/>
                <a:gd name="connsiteX55" fmla="*/ 2202181 w 3431541"/>
                <a:gd name="connsiteY55" fmla="*/ 2887988 h 3134368"/>
                <a:gd name="connsiteX56" fmla="*/ 2082801 w 3431541"/>
                <a:gd name="connsiteY56" fmla="*/ 2890528 h 3134368"/>
                <a:gd name="connsiteX57" fmla="*/ 1998981 w 3431541"/>
                <a:gd name="connsiteY57" fmla="*/ 2931168 h 3134368"/>
                <a:gd name="connsiteX58" fmla="*/ 2087881 w 3431541"/>
                <a:gd name="connsiteY58" fmla="*/ 2981968 h 3134368"/>
                <a:gd name="connsiteX59" fmla="*/ 2151241 w 3431541"/>
                <a:gd name="connsiteY59" fmla="*/ 2941430 h 3134368"/>
                <a:gd name="connsiteX60" fmla="*/ 2237741 w 3431541"/>
                <a:gd name="connsiteY60" fmla="*/ 2938788 h 3134368"/>
                <a:gd name="connsiteX61" fmla="*/ 2301241 w 3431541"/>
                <a:gd name="connsiteY61" fmla="*/ 2875288 h 3134368"/>
                <a:gd name="connsiteX62" fmla="*/ 2352041 w 3431541"/>
                <a:gd name="connsiteY62" fmla="*/ 2890528 h 3134368"/>
                <a:gd name="connsiteX63" fmla="*/ 2352041 w 3431541"/>
                <a:gd name="connsiteY63" fmla="*/ 3134368 h 3134368"/>
                <a:gd name="connsiteX64" fmla="*/ 78740 w 3431541"/>
                <a:gd name="connsiteY64" fmla="*/ 2275848 h 3134368"/>
                <a:gd name="connsiteX65" fmla="*/ 0 w 3431541"/>
                <a:gd name="connsiteY65" fmla="*/ 2242828 h 3134368"/>
                <a:gd name="connsiteX66" fmla="*/ 38100 w 3431541"/>
                <a:gd name="connsiteY66" fmla="*/ 2179328 h 3134368"/>
                <a:gd name="connsiteX67" fmla="*/ 103381 w 3431541"/>
                <a:gd name="connsiteY67" fmla="*/ 2115930 h 3134368"/>
                <a:gd name="connsiteX68" fmla="*/ 111760 w 3431541"/>
                <a:gd name="connsiteY68" fmla="*/ 2044708 h 3134368"/>
                <a:gd name="connsiteX69" fmla="*/ 55880 w 3431541"/>
                <a:gd name="connsiteY69" fmla="*/ 2016768 h 3134368"/>
                <a:gd name="connsiteX70" fmla="*/ 63500 w 3431541"/>
                <a:gd name="connsiteY70" fmla="*/ 1920248 h 3134368"/>
                <a:gd name="connsiteX71" fmla="*/ 0 w 3431541"/>
                <a:gd name="connsiteY71" fmla="*/ 1877068 h 3134368"/>
                <a:gd name="connsiteX72" fmla="*/ 35560 w 3431541"/>
                <a:gd name="connsiteY72" fmla="*/ 1823728 h 3134368"/>
                <a:gd name="connsiteX73" fmla="*/ 20320 w 3431541"/>
                <a:gd name="connsiteY73" fmla="*/ 1717048 h 3134368"/>
                <a:gd name="connsiteX74" fmla="*/ 109220 w 3431541"/>
                <a:gd name="connsiteY74" fmla="*/ 1689108 h 3134368"/>
                <a:gd name="connsiteX75" fmla="*/ 144780 w 3431541"/>
                <a:gd name="connsiteY75" fmla="*/ 1744988 h 3134368"/>
                <a:gd name="connsiteX76" fmla="*/ 187960 w 3431541"/>
                <a:gd name="connsiteY76" fmla="*/ 1734828 h 3134368"/>
                <a:gd name="connsiteX77" fmla="*/ 177800 w 3431541"/>
                <a:gd name="connsiteY77" fmla="*/ 1673868 h 3134368"/>
                <a:gd name="connsiteX78" fmla="*/ 215900 w 3431541"/>
                <a:gd name="connsiteY78" fmla="*/ 1605288 h 3134368"/>
                <a:gd name="connsiteX79" fmla="*/ 289560 w 3431541"/>
                <a:gd name="connsiteY79" fmla="*/ 1574808 h 3134368"/>
                <a:gd name="connsiteX80" fmla="*/ 226060 w 3431541"/>
                <a:gd name="connsiteY80" fmla="*/ 1521468 h 3134368"/>
                <a:gd name="connsiteX81" fmla="*/ 236220 w 3431541"/>
                <a:gd name="connsiteY81" fmla="*/ 1465588 h 3134368"/>
                <a:gd name="connsiteX82" fmla="*/ 314960 w 3431541"/>
                <a:gd name="connsiteY82" fmla="*/ 1440188 h 3134368"/>
                <a:gd name="connsiteX83" fmla="*/ 408940 w 3431541"/>
                <a:gd name="connsiteY83" fmla="*/ 1336048 h 3134368"/>
                <a:gd name="connsiteX84" fmla="*/ 457200 w 3431541"/>
                <a:gd name="connsiteY84" fmla="*/ 1203968 h 3134368"/>
                <a:gd name="connsiteX85" fmla="*/ 347981 w 3431541"/>
                <a:gd name="connsiteY85" fmla="*/ 1178568 h 3134368"/>
                <a:gd name="connsiteX86" fmla="*/ 345441 w 3431541"/>
                <a:gd name="connsiteY86" fmla="*/ 1005848 h 3134368"/>
                <a:gd name="connsiteX87" fmla="*/ 274321 w 3431541"/>
                <a:gd name="connsiteY87" fmla="*/ 998228 h 3134368"/>
                <a:gd name="connsiteX88" fmla="*/ 231141 w 3431541"/>
                <a:gd name="connsiteY88" fmla="*/ 985528 h 3134368"/>
                <a:gd name="connsiteX89" fmla="*/ 254765 w 3431541"/>
                <a:gd name="connsiteY89" fmla="*/ 832862 h 3134368"/>
                <a:gd name="connsiteX0" fmla="*/ 254765 w 3431541"/>
                <a:gd name="connsiteY0" fmla="*/ 832862 h 3134368"/>
                <a:gd name="connsiteX1" fmla="*/ 423550 w 3431541"/>
                <a:gd name="connsiteY1" fmla="*/ 817251 h 3134368"/>
                <a:gd name="connsiteX2" fmla="*/ 482605 w 3431541"/>
                <a:gd name="connsiteY2" fmla="*/ 771531 h 3134368"/>
                <a:gd name="connsiteX3" fmla="*/ 535945 w 3431541"/>
                <a:gd name="connsiteY3" fmla="*/ 800106 h 3134368"/>
                <a:gd name="connsiteX4" fmla="*/ 652150 w 3431541"/>
                <a:gd name="connsiteY4" fmla="*/ 790581 h 3134368"/>
                <a:gd name="connsiteX5" fmla="*/ 728350 w 3431541"/>
                <a:gd name="connsiteY5" fmla="*/ 811536 h 3134368"/>
                <a:gd name="connsiteX6" fmla="*/ 817885 w 3431541"/>
                <a:gd name="connsiteY6" fmla="*/ 754386 h 3134368"/>
                <a:gd name="connsiteX7" fmla="*/ 916945 w 3431541"/>
                <a:gd name="connsiteY7" fmla="*/ 786771 h 3134368"/>
                <a:gd name="connsiteX8" fmla="*/ 983620 w 3431541"/>
                <a:gd name="connsiteY8" fmla="*/ 758196 h 3134368"/>
                <a:gd name="connsiteX9" fmla="*/ 991240 w 3431541"/>
                <a:gd name="connsiteY9" fmla="*/ 632466 h 3134368"/>
                <a:gd name="connsiteX10" fmla="*/ 1103634 w 3431541"/>
                <a:gd name="connsiteY10" fmla="*/ 605796 h 3134368"/>
                <a:gd name="connsiteX11" fmla="*/ 1187454 w 3431541"/>
                <a:gd name="connsiteY11" fmla="*/ 601986 h 3134368"/>
                <a:gd name="connsiteX12" fmla="*/ 1303659 w 3431541"/>
                <a:gd name="connsiteY12" fmla="*/ 512451 h 3134368"/>
                <a:gd name="connsiteX13" fmla="*/ 1322709 w 3431541"/>
                <a:gd name="connsiteY13" fmla="*/ 415297 h 3134368"/>
                <a:gd name="connsiteX14" fmla="*/ 1387479 w 3431541"/>
                <a:gd name="connsiteY14" fmla="*/ 424822 h 3134368"/>
                <a:gd name="connsiteX15" fmla="*/ 1421769 w 3431541"/>
                <a:gd name="connsiteY15" fmla="*/ 457207 h 3134368"/>
                <a:gd name="connsiteX16" fmla="*/ 1469393 w 3431541"/>
                <a:gd name="connsiteY16" fmla="*/ 384817 h 3134368"/>
                <a:gd name="connsiteX17" fmla="*/ 1545593 w 3431541"/>
                <a:gd name="connsiteY17" fmla="*/ 346717 h 3134368"/>
                <a:gd name="connsiteX18" fmla="*/ 1543688 w 3431541"/>
                <a:gd name="connsiteY18" fmla="*/ 257182 h 3134368"/>
                <a:gd name="connsiteX19" fmla="*/ 1565405 w 3431541"/>
                <a:gd name="connsiteY19" fmla="*/ 134500 h 3134368"/>
                <a:gd name="connsiteX20" fmla="*/ 1663703 w 3431541"/>
                <a:gd name="connsiteY20" fmla="*/ 22867 h 3134368"/>
                <a:gd name="connsiteX21" fmla="*/ 2235202 w 3431541"/>
                <a:gd name="connsiteY21" fmla="*/ 30489 h 3134368"/>
                <a:gd name="connsiteX22" fmla="*/ 2292352 w 3431541"/>
                <a:gd name="connsiteY22" fmla="*/ 9 h 3134368"/>
                <a:gd name="connsiteX23" fmla="*/ 2421892 w 3431541"/>
                <a:gd name="connsiteY23" fmla="*/ 45730 h 3134368"/>
                <a:gd name="connsiteX24" fmla="*/ 2610487 w 3431541"/>
                <a:gd name="connsiteY24" fmla="*/ 62874 h 3134368"/>
                <a:gd name="connsiteX25" fmla="*/ 2895602 w 3431541"/>
                <a:gd name="connsiteY25" fmla="*/ 182889 h 3134368"/>
                <a:gd name="connsiteX26" fmla="*/ 3210562 w 3431541"/>
                <a:gd name="connsiteY26" fmla="*/ 434349 h 3134368"/>
                <a:gd name="connsiteX27" fmla="*/ 3311527 w 3431541"/>
                <a:gd name="connsiteY27" fmla="*/ 531504 h 3134368"/>
                <a:gd name="connsiteX28" fmla="*/ 3385821 w 3431541"/>
                <a:gd name="connsiteY28" fmla="*/ 731529 h 3134368"/>
                <a:gd name="connsiteX29" fmla="*/ 3389631 w 3431541"/>
                <a:gd name="connsiteY29" fmla="*/ 937269 h 3134368"/>
                <a:gd name="connsiteX30" fmla="*/ 3431541 w 3431541"/>
                <a:gd name="connsiteY30" fmla="*/ 1091574 h 3134368"/>
                <a:gd name="connsiteX31" fmla="*/ 3399156 w 3431541"/>
                <a:gd name="connsiteY31" fmla="*/ 1209684 h 3134368"/>
                <a:gd name="connsiteX32" fmla="*/ 3395346 w 3431541"/>
                <a:gd name="connsiteY32" fmla="*/ 1282074 h 3134368"/>
                <a:gd name="connsiteX33" fmla="*/ 3364866 w 3431541"/>
                <a:gd name="connsiteY33" fmla="*/ 1392564 h 3134368"/>
                <a:gd name="connsiteX34" fmla="*/ 3324861 w 3431541"/>
                <a:gd name="connsiteY34" fmla="*/ 1501149 h 3134368"/>
                <a:gd name="connsiteX35" fmla="*/ 3284856 w 3431541"/>
                <a:gd name="connsiteY35" fmla="*/ 1573539 h 3134368"/>
                <a:gd name="connsiteX36" fmla="*/ 3252094 w 3431541"/>
                <a:gd name="connsiteY36" fmla="*/ 1861191 h 3134368"/>
                <a:gd name="connsiteX37" fmla="*/ 3225801 w 3431541"/>
                <a:gd name="connsiteY37" fmla="*/ 1969779 h 3134368"/>
                <a:gd name="connsiteX38" fmla="*/ 3187701 w 3431541"/>
                <a:gd name="connsiteY38" fmla="*/ 2045979 h 3134368"/>
                <a:gd name="connsiteX39" fmla="*/ 3107691 w 3431541"/>
                <a:gd name="connsiteY39" fmla="*/ 2087889 h 3134368"/>
                <a:gd name="connsiteX40" fmla="*/ 3054351 w 3431541"/>
                <a:gd name="connsiteY40" fmla="*/ 2146944 h 3134368"/>
                <a:gd name="connsiteX41" fmla="*/ 3027681 w 3431541"/>
                <a:gd name="connsiteY41" fmla="*/ 2246004 h 3134368"/>
                <a:gd name="connsiteX42" fmla="*/ 2959101 w 3431541"/>
                <a:gd name="connsiteY42" fmla="*/ 2266959 h 3134368"/>
                <a:gd name="connsiteX43" fmla="*/ 2938146 w 3431541"/>
                <a:gd name="connsiteY43" fmla="*/ 2337444 h 3134368"/>
                <a:gd name="connsiteX44" fmla="*/ 2896236 w 3431541"/>
                <a:gd name="connsiteY44" fmla="*/ 2358399 h 3134368"/>
                <a:gd name="connsiteX45" fmla="*/ 2835276 w 3431541"/>
                <a:gd name="connsiteY45" fmla="*/ 2381259 h 3134368"/>
                <a:gd name="connsiteX46" fmla="*/ 2800986 w 3431541"/>
                <a:gd name="connsiteY46" fmla="*/ 2439044 h 3134368"/>
                <a:gd name="connsiteX47" fmla="*/ 2751456 w 3431541"/>
                <a:gd name="connsiteY47" fmla="*/ 2523499 h 3134368"/>
                <a:gd name="connsiteX48" fmla="*/ 2819401 w 3431541"/>
                <a:gd name="connsiteY48" fmla="*/ 2586364 h 3134368"/>
                <a:gd name="connsiteX49" fmla="*/ 2743061 w 3431541"/>
                <a:gd name="connsiteY49" fmla="*/ 2693666 h 3134368"/>
                <a:gd name="connsiteX50" fmla="*/ 2623821 w 3431541"/>
                <a:gd name="connsiteY50" fmla="*/ 2781308 h 3134368"/>
                <a:gd name="connsiteX51" fmla="*/ 2468881 w 3431541"/>
                <a:gd name="connsiteY51" fmla="*/ 2794008 h 3134368"/>
                <a:gd name="connsiteX52" fmla="*/ 2446021 w 3431541"/>
                <a:gd name="connsiteY52" fmla="*/ 2743208 h 3134368"/>
                <a:gd name="connsiteX53" fmla="*/ 2352041 w 3431541"/>
                <a:gd name="connsiteY53" fmla="*/ 2794008 h 3134368"/>
                <a:gd name="connsiteX54" fmla="*/ 2275841 w 3431541"/>
                <a:gd name="connsiteY54" fmla="*/ 2799088 h 3134368"/>
                <a:gd name="connsiteX55" fmla="*/ 2202181 w 3431541"/>
                <a:gd name="connsiteY55" fmla="*/ 2887988 h 3134368"/>
                <a:gd name="connsiteX56" fmla="*/ 2082801 w 3431541"/>
                <a:gd name="connsiteY56" fmla="*/ 2890528 h 3134368"/>
                <a:gd name="connsiteX57" fmla="*/ 1998981 w 3431541"/>
                <a:gd name="connsiteY57" fmla="*/ 2931168 h 3134368"/>
                <a:gd name="connsiteX58" fmla="*/ 2087881 w 3431541"/>
                <a:gd name="connsiteY58" fmla="*/ 2981968 h 3134368"/>
                <a:gd name="connsiteX59" fmla="*/ 2151241 w 3431541"/>
                <a:gd name="connsiteY59" fmla="*/ 2941430 h 3134368"/>
                <a:gd name="connsiteX60" fmla="*/ 2237741 w 3431541"/>
                <a:gd name="connsiteY60" fmla="*/ 2938788 h 3134368"/>
                <a:gd name="connsiteX61" fmla="*/ 2301241 w 3431541"/>
                <a:gd name="connsiteY61" fmla="*/ 2875288 h 3134368"/>
                <a:gd name="connsiteX62" fmla="*/ 2352041 w 3431541"/>
                <a:gd name="connsiteY62" fmla="*/ 2890528 h 3134368"/>
                <a:gd name="connsiteX63" fmla="*/ 2352041 w 3431541"/>
                <a:gd name="connsiteY63" fmla="*/ 3134368 h 3134368"/>
                <a:gd name="connsiteX64" fmla="*/ 55880 w 3431541"/>
                <a:gd name="connsiteY64" fmla="*/ 2286008 h 3134368"/>
                <a:gd name="connsiteX65" fmla="*/ 0 w 3431541"/>
                <a:gd name="connsiteY65" fmla="*/ 2242828 h 3134368"/>
                <a:gd name="connsiteX66" fmla="*/ 38100 w 3431541"/>
                <a:gd name="connsiteY66" fmla="*/ 2179328 h 3134368"/>
                <a:gd name="connsiteX67" fmla="*/ 103381 w 3431541"/>
                <a:gd name="connsiteY67" fmla="*/ 2115930 h 3134368"/>
                <a:gd name="connsiteX68" fmla="*/ 111760 w 3431541"/>
                <a:gd name="connsiteY68" fmla="*/ 2044708 h 3134368"/>
                <a:gd name="connsiteX69" fmla="*/ 55880 w 3431541"/>
                <a:gd name="connsiteY69" fmla="*/ 2016768 h 3134368"/>
                <a:gd name="connsiteX70" fmla="*/ 63500 w 3431541"/>
                <a:gd name="connsiteY70" fmla="*/ 1920248 h 3134368"/>
                <a:gd name="connsiteX71" fmla="*/ 0 w 3431541"/>
                <a:gd name="connsiteY71" fmla="*/ 1877068 h 3134368"/>
                <a:gd name="connsiteX72" fmla="*/ 35560 w 3431541"/>
                <a:gd name="connsiteY72" fmla="*/ 1823728 h 3134368"/>
                <a:gd name="connsiteX73" fmla="*/ 20320 w 3431541"/>
                <a:gd name="connsiteY73" fmla="*/ 1717048 h 3134368"/>
                <a:gd name="connsiteX74" fmla="*/ 109220 w 3431541"/>
                <a:gd name="connsiteY74" fmla="*/ 1689108 h 3134368"/>
                <a:gd name="connsiteX75" fmla="*/ 144780 w 3431541"/>
                <a:gd name="connsiteY75" fmla="*/ 1744988 h 3134368"/>
                <a:gd name="connsiteX76" fmla="*/ 187960 w 3431541"/>
                <a:gd name="connsiteY76" fmla="*/ 1734828 h 3134368"/>
                <a:gd name="connsiteX77" fmla="*/ 177800 w 3431541"/>
                <a:gd name="connsiteY77" fmla="*/ 1673868 h 3134368"/>
                <a:gd name="connsiteX78" fmla="*/ 215900 w 3431541"/>
                <a:gd name="connsiteY78" fmla="*/ 1605288 h 3134368"/>
                <a:gd name="connsiteX79" fmla="*/ 289560 w 3431541"/>
                <a:gd name="connsiteY79" fmla="*/ 1574808 h 3134368"/>
                <a:gd name="connsiteX80" fmla="*/ 226060 w 3431541"/>
                <a:gd name="connsiteY80" fmla="*/ 1521468 h 3134368"/>
                <a:gd name="connsiteX81" fmla="*/ 236220 w 3431541"/>
                <a:gd name="connsiteY81" fmla="*/ 1465588 h 3134368"/>
                <a:gd name="connsiteX82" fmla="*/ 314960 w 3431541"/>
                <a:gd name="connsiteY82" fmla="*/ 1440188 h 3134368"/>
                <a:gd name="connsiteX83" fmla="*/ 408940 w 3431541"/>
                <a:gd name="connsiteY83" fmla="*/ 1336048 h 3134368"/>
                <a:gd name="connsiteX84" fmla="*/ 457200 w 3431541"/>
                <a:gd name="connsiteY84" fmla="*/ 1203968 h 3134368"/>
                <a:gd name="connsiteX85" fmla="*/ 347981 w 3431541"/>
                <a:gd name="connsiteY85" fmla="*/ 1178568 h 3134368"/>
                <a:gd name="connsiteX86" fmla="*/ 345441 w 3431541"/>
                <a:gd name="connsiteY86" fmla="*/ 1005848 h 3134368"/>
                <a:gd name="connsiteX87" fmla="*/ 274321 w 3431541"/>
                <a:gd name="connsiteY87" fmla="*/ 998228 h 3134368"/>
                <a:gd name="connsiteX88" fmla="*/ 231141 w 3431541"/>
                <a:gd name="connsiteY88" fmla="*/ 985528 h 3134368"/>
                <a:gd name="connsiteX89" fmla="*/ 254765 w 3431541"/>
                <a:gd name="connsiteY89" fmla="*/ 832862 h 3134368"/>
                <a:gd name="connsiteX0" fmla="*/ 254765 w 3431541"/>
                <a:gd name="connsiteY0" fmla="*/ 832862 h 3134368"/>
                <a:gd name="connsiteX1" fmla="*/ 423550 w 3431541"/>
                <a:gd name="connsiteY1" fmla="*/ 817251 h 3134368"/>
                <a:gd name="connsiteX2" fmla="*/ 482605 w 3431541"/>
                <a:gd name="connsiteY2" fmla="*/ 771531 h 3134368"/>
                <a:gd name="connsiteX3" fmla="*/ 535945 w 3431541"/>
                <a:gd name="connsiteY3" fmla="*/ 800106 h 3134368"/>
                <a:gd name="connsiteX4" fmla="*/ 652150 w 3431541"/>
                <a:gd name="connsiteY4" fmla="*/ 790581 h 3134368"/>
                <a:gd name="connsiteX5" fmla="*/ 728350 w 3431541"/>
                <a:gd name="connsiteY5" fmla="*/ 811536 h 3134368"/>
                <a:gd name="connsiteX6" fmla="*/ 817885 w 3431541"/>
                <a:gd name="connsiteY6" fmla="*/ 754386 h 3134368"/>
                <a:gd name="connsiteX7" fmla="*/ 916945 w 3431541"/>
                <a:gd name="connsiteY7" fmla="*/ 786771 h 3134368"/>
                <a:gd name="connsiteX8" fmla="*/ 983620 w 3431541"/>
                <a:gd name="connsiteY8" fmla="*/ 758196 h 3134368"/>
                <a:gd name="connsiteX9" fmla="*/ 991240 w 3431541"/>
                <a:gd name="connsiteY9" fmla="*/ 632466 h 3134368"/>
                <a:gd name="connsiteX10" fmla="*/ 1103634 w 3431541"/>
                <a:gd name="connsiteY10" fmla="*/ 605796 h 3134368"/>
                <a:gd name="connsiteX11" fmla="*/ 1187454 w 3431541"/>
                <a:gd name="connsiteY11" fmla="*/ 601986 h 3134368"/>
                <a:gd name="connsiteX12" fmla="*/ 1303659 w 3431541"/>
                <a:gd name="connsiteY12" fmla="*/ 512451 h 3134368"/>
                <a:gd name="connsiteX13" fmla="*/ 1322709 w 3431541"/>
                <a:gd name="connsiteY13" fmla="*/ 415297 h 3134368"/>
                <a:gd name="connsiteX14" fmla="*/ 1387479 w 3431541"/>
                <a:gd name="connsiteY14" fmla="*/ 424822 h 3134368"/>
                <a:gd name="connsiteX15" fmla="*/ 1421769 w 3431541"/>
                <a:gd name="connsiteY15" fmla="*/ 457207 h 3134368"/>
                <a:gd name="connsiteX16" fmla="*/ 1469393 w 3431541"/>
                <a:gd name="connsiteY16" fmla="*/ 384817 h 3134368"/>
                <a:gd name="connsiteX17" fmla="*/ 1545593 w 3431541"/>
                <a:gd name="connsiteY17" fmla="*/ 346717 h 3134368"/>
                <a:gd name="connsiteX18" fmla="*/ 1543688 w 3431541"/>
                <a:gd name="connsiteY18" fmla="*/ 257182 h 3134368"/>
                <a:gd name="connsiteX19" fmla="*/ 1565405 w 3431541"/>
                <a:gd name="connsiteY19" fmla="*/ 134500 h 3134368"/>
                <a:gd name="connsiteX20" fmla="*/ 1663703 w 3431541"/>
                <a:gd name="connsiteY20" fmla="*/ 22867 h 3134368"/>
                <a:gd name="connsiteX21" fmla="*/ 2235202 w 3431541"/>
                <a:gd name="connsiteY21" fmla="*/ 30489 h 3134368"/>
                <a:gd name="connsiteX22" fmla="*/ 2292352 w 3431541"/>
                <a:gd name="connsiteY22" fmla="*/ 9 h 3134368"/>
                <a:gd name="connsiteX23" fmla="*/ 2421892 w 3431541"/>
                <a:gd name="connsiteY23" fmla="*/ 45730 h 3134368"/>
                <a:gd name="connsiteX24" fmla="*/ 2610487 w 3431541"/>
                <a:gd name="connsiteY24" fmla="*/ 62874 h 3134368"/>
                <a:gd name="connsiteX25" fmla="*/ 2895602 w 3431541"/>
                <a:gd name="connsiteY25" fmla="*/ 182889 h 3134368"/>
                <a:gd name="connsiteX26" fmla="*/ 3210562 w 3431541"/>
                <a:gd name="connsiteY26" fmla="*/ 434349 h 3134368"/>
                <a:gd name="connsiteX27" fmla="*/ 3311527 w 3431541"/>
                <a:gd name="connsiteY27" fmla="*/ 531504 h 3134368"/>
                <a:gd name="connsiteX28" fmla="*/ 3385821 w 3431541"/>
                <a:gd name="connsiteY28" fmla="*/ 731529 h 3134368"/>
                <a:gd name="connsiteX29" fmla="*/ 3389631 w 3431541"/>
                <a:gd name="connsiteY29" fmla="*/ 937269 h 3134368"/>
                <a:gd name="connsiteX30" fmla="*/ 3431541 w 3431541"/>
                <a:gd name="connsiteY30" fmla="*/ 1091574 h 3134368"/>
                <a:gd name="connsiteX31" fmla="*/ 3399156 w 3431541"/>
                <a:gd name="connsiteY31" fmla="*/ 1209684 h 3134368"/>
                <a:gd name="connsiteX32" fmla="*/ 3395346 w 3431541"/>
                <a:gd name="connsiteY32" fmla="*/ 1282074 h 3134368"/>
                <a:gd name="connsiteX33" fmla="*/ 3364866 w 3431541"/>
                <a:gd name="connsiteY33" fmla="*/ 1392564 h 3134368"/>
                <a:gd name="connsiteX34" fmla="*/ 3324861 w 3431541"/>
                <a:gd name="connsiteY34" fmla="*/ 1501149 h 3134368"/>
                <a:gd name="connsiteX35" fmla="*/ 3284856 w 3431541"/>
                <a:gd name="connsiteY35" fmla="*/ 1573539 h 3134368"/>
                <a:gd name="connsiteX36" fmla="*/ 3252094 w 3431541"/>
                <a:gd name="connsiteY36" fmla="*/ 1861191 h 3134368"/>
                <a:gd name="connsiteX37" fmla="*/ 3225801 w 3431541"/>
                <a:gd name="connsiteY37" fmla="*/ 1969779 h 3134368"/>
                <a:gd name="connsiteX38" fmla="*/ 3187701 w 3431541"/>
                <a:gd name="connsiteY38" fmla="*/ 2045979 h 3134368"/>
                <a:gd name="connsiteX39" fmla="*/ 3107691 w 3431541"/>
                <a:gd name="connsiteY39" fmla="*/ 2087889 h 3134368"/>
                <a:gd name="connsiteX40" fmla="*/ 3054351 w 3431541"/>
                <a:gd name="connsiteY40" fmla="*/ 2146944 h 3134368"/>
                <a:gd name="connsiteX41" fmla="*/ 3027681 w 3431541"/>
                <a:gd name="connsiteY41" fmla="*/ 2246004 h 3134368"/>
                <a:gd name="connsiteX42" fmla="*/ 2959101 w 3431541"/>
                <a:gd name="connsiteY42" fmla="*/ 2266959 h 3134368"/>
                <a:gd name="connsiteX43" fmla="*/ 2938146 w 3431541"/>
                <a:gd name="connsiteY43" fmla="*/ 2337444 h 3134368"/>
                <a:gd name="connsiteX44" fmla="*/ 2896236 w 3431541"/>
                <a:gd name="connsiteY44" fmla="*/ 2358399 h 3134368"/>
                <a:gd name="connsiteX45" fmla="*/ 2835276 w 3431541"/>
                <a:gd name="connsiteY45" fmla="*/ 2381259 h 3134368"/>
                <a:gd name="connsiteX46" fmla="*/ 2800986 w 3431541"/>
                <a:gd name="connsiteY46" fmla="*/ 2439044 h 3134368"/>
                <a:gd name="connsiteX47" fmla="*/ 2751456 w 3431541"/>
                <a:gd name="connsiteY47" fmla="*/ 2523499 h 3134368"/>
                <a:gd name="connsiteX48" fmla="*/ 2819401 w 3431541"/>
                <a:gd name="connsiteY48" fmla="*/ 2586364 h 3134368"/>
                <a:gd name="connsiteX49" fmla="*/ 2743061 w 3431541"/>
                <a:gd name="connsiteY49" fmla="*/ 2693666 h 3134368"/>
                <a:gd name="connsiteX50" fmla="*/ 2623821 w 3431541"/>
                <a:gd name="connsiteY50" fmla="*/ 2781308 h 3134368"/>
                <a:gd name="connsiteX51" fmla="*/ 2468881 w 3431541"/>
                <a:gd name="connsiteY51" fmla="*/ 2794008 h 3134368"/>
                <a:gd name="connsiteX52" fmla="*/ 2446021 w 3431541"/>
                <a:gd name="connsiteY52" fmla="*/ 2743208 h 3134368"/>
                <a:gd name="connsiteX53" fmla="*/ 2352041 w 3431541"/>
                <a:gd name="connsiteY53" fmla="*/ 2794008 h 3134368"/>
                <a:gd name="connsiteX54" fmla="*/ 2275841 w 3431541"/>
                <a:gd name="connsiteY54" fmla="*/ 2799088 h 3134368"/>
                <a:gd name="connsiteX55" fmla="*/ 2202181 w 3431541"/>
                <a:gd name="connsiteY55" fmla="*/ 2887988 h 3134368"/>
                <a:gd name="connsiteX56" fmla="*/ 2082801 w 3431541"/>
                <a:gd name="connsiteY56" fmla="*/ 2890528 h 3134368"/>
                <a:gd name="connsiteX57" fmla="*/ 1998981 w 3431541"/>
                <a:gd name="connsiteY57" fmla="*/ 2931168 h 3134368"/>
                <a:gd name="connsiteX58" fmla="*/ 2087881 w 3431541"/>
                <a:gd name="connsiteY58" fmla="*/ 2981968 h 3134368"/>
                <a:gd name="connsiteX59" fmla="*/ 2151241 w 3431541"/>
                <a:gd name="connsiteY59" fmla="*/ 2941430 h 3134368"/>
                <a:gd name="connsiteX60" fmla="*/ 2237741 w 3431541"/>
                <a:gd name="connsiteY60" fmla="*/ 2938788 h 3134368"/>
                <a:gd name="connsiteX61" fmla="*/ 2301241 w 3431541"/>
                <a:gd name="connsiteY61" fmla="*/ 2875288 h 3134368"/>
                <a:gd name="connsiteX62" fmla="*/ 2352041 w 3431541"/>
                <a:gd name="connsiteY62" fmla="*/ 2890528 h 3134368"/>
                <a:gd name="connsiteX63" fmla="*/ 2352041 w 3431541"/>
                <a:gd name="connsiteY63" fmla="*/ 3134368 h 3134368"/>
                <a:gd name="connsiteX64" fmla="*/ 152400 w 3431541"/>
                <a:gd name="connsiteY64" fmla="*/ 2319028 h 3134368"/>
                <a:gd name="connsiteX65" fmla="*/ 55880 w 3431541"/>
                <a:gd name="connsiteY65" fmla="*/ 2286008 h 3134368"/>
                <a:gd name="connsiteX66" fmla="*/ 0 w 3431541"/>
                <a:gd name="connsiteY66" fmla="*/ 2242828 h 3134368"/>
                <a:gd name="connsiteX67" fmla="*/ 38100 w 3431541"/>
                <a:gd name="connsiteY67" fmla="*/ 2179328 h 3134368"/>
                <a:gd name="connsiteX68" fmla="*/ 103381 w 3431541"/>
                <a:gd name="connsiteY68" fmla="*/ 2115930 h 3134368"/>
                <a:gd name="connsiteX69" fmla="*/ 111760 w 3431541"/>
                <a:gd name="connsiteY69" fmla="*/ 2044708 h 3134368"/>
                <a:gd name="connsiteX70" fmla="*/ 55880 w 3431541"/>
                <a:gd name="connsiteY70" fmla="*/ 2016768 h 3134368"/>
                <a:gd name="connsiteX71" fmla="*/ 63500 w 3431541"/>
                <a:gd name="connsiteY71" fmla="*/ 1920248 h 3134368"/>
                <a:gd name="connsiteX72" fmla="*/ 0 w 3431541"/>
                <a:gd name="connsiteY72" fmla="*/ 1877068 h 3134368"/>
                <a:gd name="connsiteX73" fmla="*/ 35560 w 3431541"/>
                <a:gd name="connsiteY73" fmla="*/ 1823728 h 3134368"/>
                <a:gd name="connsiteX74" fmla="*/ 20320 w 3431541"/>
                <a:gd name="connsiteY74" fmla="*/ 1717048 h 3134368"/>
                <a:gd name="connsiteX75" fmla="*/ 109220 w 3431541"/>
                <a:gd name="connsiteY75" fmla="*/ 1689108 h 3134368"/>
                <a:gd name="connsiteX76" fmla="*/ 144780 w 3431541"/>
                <a:gd name="connsiteY76" fmla="*/ 1744988 h 3134368"/>
                <a:gd name="connsiteX77" fmla="*/ 187960 w 3431541"/>
                <a:gd name="connsiteY77" fmla="*/ 1734828 h 3134368"/>
                <a:gd name="connsiteX78" fmla="*/ 177800 w 3431541"/>
                <a:gd name="connsiteY78" fmla="*/ 1673868 h 3134368"/>
                <a:gd name="connsiteX79" fmla="*/ 215900 w 3431541"/>
                <a:gd name="connsiteY79" fmla="*/ 1605288 h 3134368"/>
                <a:gd name="connsiteX80" fmla="*/ 289560 w 3431541"/>
                <a:gd name="connsiteY80" fmla="*/ 1574808 h 3134368"/>
                <a:gd name="connsiteX81" fmla="*/ 226060 w 3431541"/>
                <a:gd name="connsiteY81" fmla="*/ 1521468 h 3134368"/>
                <a:gd name="connsiteX82" fmla="*/ 236220 w 3431541"/>
                <a:gd name="connsiteY82" fmla="*/ 1465588 h 3134368"/>
                <a:gd name="connsiteX83" fmla="*/ 314960 w 3431541"/>
                <a:gd name="connsiteY83" fmla="*/ 1440188 h 3134368"/>
                <a:gd name="connsiteX84" fmla="*/ 408940 w 3431541"/>
                <a:gd name="connsiteY84" fmla="*/ 1336048 h 3134368"/>
                <a:gd name="connsiteX85" fmla="*/ 457200 w 3431541"/>
                <a:gd name="connsiteY85" fmla="*/ 1203968 h 3134368"/>
                <a:gd name="connsiteX86" fmla="*/ 347981 w 3431541"/>
                <a:gd name="connsiteY86" fmla="*/ 1178568 h 3134368"/>
                <a:gd name="connsiteX87" fmla="*/ 345441 w 3431541"/>
                <a:gd name="connsiteY87" fmla="*/ 1005848 h 3134368"/>
                <a:gd name="connsiteX88" fmla="*/ 274321 w 3431541"/>
                <a:gd name="connsiteY88" fmla="*/ 998228 h 3134368"/>
                <a:gd name="connsiteX89" fmla="*/ 231141 w 3431541"/>
                <a:gd name="connsiteY89" fmla="*/ 985528 h 3134368"/>
                <a:gd name="connsiteX90" fmla="*/ 254765 w 3431541"/>
                <a:gd name="connsiteY90" fmla="*/ 832862 h 3134368"/>
                <a:gd name="connsiteX0" fmla="*/ 254765 w 3431541"/>
                <a:gd name="connsiteY0" fmla="*/ 832862 h 3134368"/>
                <a:gd name="connsiteX1" fmla="*/ 423550 w 3431541"/>
                <a:gd name="connsiteY1" fmla="*/ 817251 h 3134368"/>
                <a:gd name="connsiteX2" fmla="*/ 482605 w 3431541"/>
                <a:gd name="connsiteY2" fmla="*/ 771531 h 3134368"/>
                <a:gd name="connsiteX3" fmla="*/ 535945 w 3431541"/>
                <a:gd name="connsiteY3" fmla="*/ 800106 h 3134368"/>
                <a:gd name="connsiteX4" fmla="*/ 652150 w 3431541"/>
                <a:gd name="connsiteY4" fmla="*/ 790581 h 3134368"/>
                <a:gd name="connsiteX5" fmla="*/ 728350 w 3431541"/>
                <a:gd name="connsiteY5" fmla="*/ 811536 h 3134368"/>
                <a:gd name="connsiteX6" fmla="*/ 817885 w 3431541"/>
                <a:gd name="connsiteY6" fmla="*/ 754386 h 3134368"/>
                <a:gd name="connsiteX7" fmla="*/ 916945 w 3431541"/>
                <a:gd name="connsiteY7" fmla="*/ 786771 h 3134368"/>
                <a:gd name="connsiteX8" fmla="*/ 983620 w 3431541"/>
                <a:gd name="connsiteY8" fmla="*/ 758196 h 3134368"/>
                <a:gd name="connsiteX9" fmla="*/ 991240 w 3431541"/>
                <a:gd name="connsiteY9" fmla="*/ 632466 h 3134368"/>
                <a:gd name="connsiteX10" fmla="*/ 1103634 w 3431541"/>
                <a:gd name="connsiteY10" fmla="*/ 605796 h 3134368"/>
                <a:gd name="connsiteX11" fmla="*/ 1187454 w 3431541"/>
                <a:gd name="connsiteY11" fmla="*/ 601986 h 3134368"/>
                <a:gd name="connsiteX12" fmla="*/ 1303659 w 3431541"/>
                <a:gd name="connsiteY12" fmla="*/ 512451 h 3134368"/>
                <a:gd name="connsiteX13" fmla="*/ 1322709 w 3431541"/>
                <a:gd name="connsiteY13" fmla="*/ 415297 h 3134368"/>
                <a:gd name="connsiteX14" fmla="*/ 1387479 w 3431541"/>
                <a:gd name="connsiteY14" fmla="*/ 424822 h 3134368"/>
                <a:gd name="connsiteX15" fmla="*/ 1421769 w 3431541"/>
                <a:gd name="connsiteY15" fmla="*/ 457207 h 3134368"/>
                <a:gd name="connsiteX16" fmla="*/ 1469393 w 3431541"/>
                <a:gd name="connsiteY16" fmla="*/ 384817 h 3134368"/>
                <a:gd name="connsiteX17" fmla="*/ 1545593 w 3431541"/>
                <a:gd name="connsiteY17" fmla="*/ 346717 h 3134368"/>
                <a:gd name="connsiteX18" fmla="*/ 1543688 w 3431541"/>
                <a:gd name="connsiteY18" fmla="*/ 257182 h 3134368"/>
                <a:gd name="connsiteX19" fmla="*/ 1565405 w 3431541"/>
                <a:gd name="connsiteY19" fmla="*/ 134500 h 3134368"/>
                <a:gd name="connsiteX20" fmla="*/ 1663703 w 3431541"/>
                <a:gd name="connsiteY20" fmla="*/ 22867 h 3134368"/>
                <a:gd name="connsiteX21" fmla="*/ 2235202 w 3431541"/>
                <a:gd name="connsiteY21" fmla="*/ 30489 h 3134368"/>
                <a:gd name="connsiteX22" fmla="*/ 2292352 w 3431541"/>
                <a:gd name="connsiteY22" fmla="*/ 9 h 3134368"/>
                <a:gd name="connsiteX23" fmla="*/ 2421892 w 3431541"/>
                <a:gd name="connsiteY23" fmla="*/ 45730 h 3134368"/>
                <a:gd name="connsiteX24" fmla="*/ 2610487 w 3431541"/>
                <a:gd name="connsiteY24" fmla="*/ 62874 h 3134368"/>
                <a:gd name="connsiteX25" fmla="*/ 2895602 w 3431541"/>
                <a:gd name="connsiteY25" fmla="*/ 182889 h 3134368"/>
                <a:gd name="connsiteX26" fmla="*/ 3210562 w 3431541"/>
                <a:gd name="connsiteY26" fmla="*/ 434349 h 3134368"/>
                <a:gd name="connsiteX27" fmla="*/ 3311527 w 3431541"/>
                <a:gd name="connsiteY27" fmla="*/ 531504 h 3134368"/>
                <a:gd name="connsiteX28" fmla="*/ 3385821 w 3431541"/>
                <a:gd name="connsiteY28" fmla="*/ 731529 h 3134368"/>
                <a:gd name="connsiteX29" fmla="*/ 3389631 w 3431541"/>
                <a:gd name="connsiteY29" fmla="*/ 937269 h 3134368"/>
                <a:gd name="connsiteX30" fmla="*/ 3431541 w 3431541"/>
                <a:gd name="connsiteY30" fmla="*/ 1091574 h 3134368"/>
                <a:gd name="connsiteX31" fmla="*/ 3399156 w 3431541"/>
                <a:gd name="connsiteY31" fmla="*/ 1209684 h 3134368"/>
                <a:gd name="connsiteX32" fmla="*/ 3395346 w 3431541"/>
                <a:gd name="connsiteY32" fmla="*/ 1282074 h 3134368"/>
                <a:gd name="connsiteX33" fmla="*/ 3364866 w 3431541"/>
                <a:gd name="connsiteY33" fmla="*/ 1392564 h 3134368"/>
                <a:gd name="connsiteX34" fmla="*/ 3324861 w 3431541"/>
                <a:gd name="connsiteY34" fmla="*/ 1501149 h 3134368"/>
                <a:gd name="connsiteX35" fmla="*/ 3284856 w 3431541"/>
                <a:gd name="connsiteY35" fmla="*/ 1573539 h 3134368"/>
                <a:gd name="connsiteX36" fmla="*/ 3252094 w 3431541"/>
                <a:gd name="connsiteY36" fmla="*/ 1861191 h 3134368"/>
                <a:gd name="connsiteX37" fmla="*/ 3225801 w 3431541"/>
                <a:gd name="connsiteY37" fmla="*/ 1969779 h 3134368"/>
                <a:gd name="connsiteX38" fmla="*/ 3187701 w 3431541"/>
                <a:gd name="connsiteY38" fmla="*/ 2045979 h 3134368"/>
                <a:gd name="connsiteX39" fmla="*/ 3107691 w 3431541"/>
                <a:gd name="connsiteY39" fmla="*/ 2087889 h 3134368"/>
                <a:gd name="connsiteX40" fmla="*/ 3054351 w 3431541"/>
                <a:gd name="connsiteY40" fmla="*/ 2146944 h 3134368"/>
                <a:gd name="connsiteX41" fmla="*/ 3027681 w 3431541"/>
                <a:gd name="connsiteY41" fmla="*/ 2246004 h 3134368"/>
                <a:gd name="connsiteX42" fmla="*/ 2959101 w 3431541"/>
                <a:gd name="connsiteY42" fmla="*/ 2266959 h 3134368"/>
                <a:gd name="connsiteX43" fmla="*/ 2938146 w 3431541"/>
                <a:gd name="connsiteY43" fmla="*/ 2337444 h 3134368"/>
                <a:gd name="connsiteX44" fmla="*/ 2896236 w 3431541"/>
                <a:gd name="connsiteY44" fmla="*/ 2358399 h 3134368"/>
                <a:gd name="connsiteX45" fmla="*/ 2835276 w 3431541"/>
                <a:gd name="connsiteY45" fmla="*/ 2381259 h 3134368"/>
                <a:gd name="connsiteX46" fmla="*/ 2800986 w 3431541"/>
                <a:gd name="connsiteY46" fmla="*/ 2439044 h 3134368"/>
                <a:gd name="connsiteX47" fmla="*/ 2751456 w 3431541"/>
                <a:gd name="connsiteY47" fmla="*/ 2523499 h 3134368"/>
                <a:gd name="connsiteX48" fmla="*/ 2819401 w 3431541"/>
                <a:gd name="connsiteY48" fmla="*/ 2586364 h 3134368"/>
                <a:gd name="connsiteX49" fmla="*/ 2743061 w 3431541"/>
                <a:gd name="connsiteY49" fmla="*/ 2693666 h 3134368"/>
                <a:gd name="connsiteX50" fmla="*/ 2623821 w 3431541"/>
                <a:gd name="connsiteY50" fmla="*/ 2781308 h 3134368"/>
                <a:gd name="connsiteX51" fmla="*/ 2468881 w 3431541"/>
                <a:gd name="connsiteY51" fmla="*/ 2794008 h 3134368"/>
                <a:gd name="connsiteX52" fmla="*/ 2446021 w 3431541"/>
                <a:gd name="connsiteY52" fmla="*/ 2743208 h 3134368"/>
                <a:gd name="connsiteX53" fmla="*/ 2352041 w 3431541"/>
                <a:gd name="connsiteY53" fmla="*/ 2794008 h 3134368"/>
                <a:gd name="connsiteX54" fmla="*/ 2275841 w 3431541"/>
                <a:gd name="connsiteY54" fmla="*/ 2799088 h 3134368"/>
                <a:gd name="connsiteX55" fmla="*/ 2202181 w 3431541"/>
                <a:gd name="connsiteY55" fmla="*/ 2887988 h 3134368"/>
                <a:gd name="connsiteX56" fmla="*/ 2082801 w 3431541"/>
                <a:gd name="connsiteY56" fmla="*/ 2890528 h 3134368"/>
                <a:gd name="connsiteX57" fmla="*/ 1998981 w 3431541"/>
                <a:gd name="connsiteY57" fmla="*/ 2931168 h 3134368"/>
                <a:gd name="connsiteX58" fmla="*/ 2087881 w 3431541"/>
                <a:gd name="connsiteY58" fmla="*/ 2981968 h 3134368"/>
                <a:gd name="connsiteX59" fmla="*/ 2151241 w 3431541"/>
                <a:gd name="connsiteY59" fmla="*/ 2941430 h 3134368"/>
                <a:gd name="connsiteX60" fmla="*/ 2237741 w 3431541"/>
                <a:gd name="connsiteY60" fmla="*/ 2938788 h 3134368"/>
                <a:gd name="connsiteX61" fmla="*/ 2301241 w 3431541"/>
                <a:gd name="connsiteY61" fmla="*/ 2875288 h 3134368"/>
                <a:gd name="connsiteX62" fmla="*/ 2352041 w 3431541"/>
                <a:gd name="connsiteY62" fmla="*/ 2890528 h 3134368"/>
                <a:gd name="connsiteX63" fmla="*/ 2352041 w 3431541"/>
                <a:gd name="connsiteY63" fmla="*/ 3134368 h 3134368"/>
                <a:gd name="connsiteX64" fmla="*/ 15240 w 3431541"/>
                <a:gd name="connsiteY64" fmla="*/ 2392688 h 3134368"/>
                <a:gd name="connsiteX65" fmla="*/ 55880 w 3431541"/>
                <a:gd name="connsiteY65" fmla="*/ 2286008 h 3134368"/>
                <a:gd name="connsiteX66" fmla="*/ 0 w 3431541"/>
                <a:gd name="connsiteY66" fmla="*/ 2242828 h 3134368"/>
                <a:gd name="connsiteX67" fmla="*/ 38100 w 3431541"/>
                <a:gd name="connsiteY67" fmla="*/ 2179328 h 3134368"/>
                <a:gd name="connsiteX68" fmla="*/ 103381 w 3431541"/>
                <a:gd name="connsiteY68" fmla="*/ 2115930 h 3134368"/>
                <a:gd name="connsiteX69" fmla="*/ 111760 w 3431541"/>
                <a:gd name="connsiteY69" fmla="*/ 2044708 h 3134368"/>
                <a:gd name="connsiteX70" fmla="*/ 55880 w 3431541"/>
                <a:gd name="connsiteY70" fmla="*/ 2016768 h 3134368"/>
                <a:gd name="connsiteX71" fmla="*/ 63500 w 3431541"/>
                <a:gd name="connsiteY71" fmla="*/ 1920248 h 3134368"/>
                <a:gd name="connsiteX72" fmla="*/ 0 w 3431541"/>
                <a:gd name="connsiteY72" fmla="*/ 1877068 h 3134368"/>
                <a:gd name="connsiteX73" fmla="*/ 35560 w 3431541"/>
                <a:gd name="connsiteY73" fmla="*/ 1823728 h 3134368"/>
                <a:gd name="connsiteX74" fmla="*/ 20320 w 3431541"/>
                <a:gd name="connsiteY74" fmla="*/ 1717048 h 3134368"/>
                <a:gd name="connsiteX75" fmla="*/ 109220 w 3431541"/>
                <a:gd name="connsiteY75" fmla="*/ 1689108 h 3134368"/>
                <a:gd name="connsiteX76" fmla="*/ 144780 w 3431541"/>
                <a:gd name="connsiteY76" fmla="*/ 1744988 h 3134368"/>
                <a:gd name="connsiteX77" fmla="*/ 187960 w 3431541"/>
                <a:gd name="connsiteY77" fmla="*/ 1734828 h 3134368"/>
                <a:gd name="connsiteX78" fmla="*/ 177800 w 3431541"/>
                <a:gd name="connsiteY78" fmla="*/ 1673868 h 3134368"/>
                <a:gd name="connsiteX79" fmla="*/ 215900 w 3431541"/>
                <a:gd name="connsiteY79" fmla="*/ 1605288 h 3134368"/>
                <a:gd name="connsiteX80" fmla="*/ 289560 w 3431541"/>
                <a:gd name="connsiteY80" fmla="*/ 1574808 h 3134368"/>
                <a:gd name="connsiteX81" fmla="*/ 226060 w 3431541"/>
                <a:gd name="connsiteY81" fmla="*/ 1521468 h 3134368"/>
                <a:gd name="connsiteX82" fmla="*/ 236220 w 3431541"/>
                <a:gd name="connsiteY82" fmla="*/ 1465588 h 3134368"/>
                <a:gd name="connsiteX83" fmla="*/ 314960 w 3431541"/>
                <a:gd name="connsiteY83" fmla="*/ 1440188 h 3134368"/>
                <a:gd name="connsiteX84" fmla="*/ 408940 w 3431541"/>
                <a:gd name="connsiteY84" fmla="*/ 1336048 h 3134368"/>
                <a:gd name="connsiteX85" fmla="*/ 457200 w 3431541"/>
                <a:gd name="connsiteY85" fmla="*/ 1203968 h 3134368"/>
                <a:gd name="connsiteX86" fmla="*/ 347981 w 3431541"/>
                <a:gd name="connsiteY86" fmla="*/ 1178568 h 3134368"/>
                <a:gd name="connsiteX87" fmla="*/ 345441 w 3431541"/>
                <a:gd name="connsiteY87" fmla="*/ 1005848 h 3134368"/>
                <a:gd name="connsiteX88" fmla="*/ 274321 w 3431541"/>
                <a:gd name="connsiteY88" fmla="*/ 998228 h 3134368"/>
                <a:gd name="connsiteX89" fmla="*/ 231141 w 3431541"/>
                <a:gd name="connsiteY89" fmla="*/ 985528 h 3134368"/>
                <a:gd name="connsiteX90" fmla="*/ 254765 w 3431541"/>
                <a:gd name="connsiteY90" fmla="*/ 832862 h 3134368"/>
                <a:gd name="connsiteX0" fmla="*/ 254765 w 3431541"/>
                <a:gd name="connsiteY0" fmla="*/ 832862 h 3134368"/>
                <a:gd name="connsiteX1" fmla="*/ 423550 w 3431541"/>
                <a:gd name="connsiteY1" fmla="*/ 817251 h 3134368"/>
                <a:gd name="connsiteX2" fmla="*/ 482605 w 3431541"/>
                <a:gd name="connsiteY2" fmla="*/ 771531 h 3134368"/>
                <a:gd name="connsiteX3" fmla="*/ 535945 w 3431541"/>
                <a:gd name="connsiteY3" fmla="*/ 800106 h 3134368"/>
                <a:gd name="connsiteX4" fmla="*/ 652150 w 3431541"/>
                <a:gd name="connsiteY4" fmla="*/ 790581 h 3134368"/>
                <a:gd name="connsiteX5" fmla="*/ 728350 w 3431541"/>
                <a:gd name="connsiteY5" fmla="*/ 811536 h 3134368"/>
                <a:gd name="connsiteX6" fmla="*/ 817885 w 3431541"/>
                <a:gd name="connsiteY6" fmla="*/ 754386 h 3134368"/>
                <a:gd name="connsiteX7" fmla="*/ 916945 w 3431541"/>
                <a:gd name="connsiteY7" fmla="*/ 786771 h 3134368"/>
                <a:gd name="connsiteX8" fmla="*/ 983620 w 3431541"/>
                <a:gd name="connsiteY8" fmla="*/ 758196 h 3134368"/>
                <a:gd name="connsiteX9" fmla="*/ 991240 w 3431541"/>
                <a:gd name="connsiteY9" fmla="*/ 632466 h 3134368"/>
                <a:gd name="connsiteX10" fmla="*/ 1103634 w 3431541"/>
                <a:gd name="connsiteY10" fmla="*/ 605796 h 3134368"/>
                <a:gd name="connsiteX11" fmla="*/ 1187454 w 3431541"/>
                <a:gd name="connsiteY11" fmla="*/ 601986 h 3134368"/>
                <a:gd name="connsiteX12" fmla="*/ 1303659 w 3431541"/>
                <a:gd name="connsiteY12" fmla="*/ 512451 h 3134368"/>
                <a:gd name="connsiteX13" fmla="*/ 1322709 w 3431541"/>
                <a:gd name="connsiteY13" fmla="*/ 415297 h 3134368"/>
                <a:gd name="connsiteX14" fmla="*/ 1387479 w 3431541"/>
                <a:gd name="connsiteY14" fmla="*/ 424822 h 3134368"/>
                <a:gd name="connsiteX15" fmla="*/ 1421769 w 3431541"/>
                <a:gd name="connsiteY15" fmla="*/ 457207 h 3134368"/>
                <a:gd name="connsiteX16" fmla="*/ 1469393 w 3431541"/>
                <a:gd name="connsiteY16" fmla="*/ 384817 h 3134368"/>
                <a:gd name="connsiteX17" fmla="*/ 1545593 w 3431541"/>
                <a:gd name="connsiteY17" fmla="*/ 346717 h 3134368"/>
                <a:gd name="connsiteX18" fmla="*/ 1543688 w 3431541"/>
                <a:gd name="connsiteY18" fmla="*/ 257182 h 3134368"/>
                <a:gd name="connsiteX19" fmla="*/ 1565405 w 3431541"/>
                <a:gd name="connsiteY19" fmla="*/ 134500 h 3134368"/>
                <a:gd name="connsiteX20" fmla="*/ 1663703 w 3431541"/>
                <a:gd name="connsiteY20" fmla="*/ 22867 h 3134368"/>
                <a:gd name="connsiteX21" fmla="*/ 2235202 w 3431541"/>
                <a:gd name="connsiteY21" fmla="*/ 30489 h 3134368"/>
                <a:gd name="connsiteX22" fmla="*/ 2292352 w 3431541"/>
                <a:gd name="connsiteY22" fmla="*/ 9 h 3134368"/>
                <a:gd name="connsiteX23" fmla="*/ 2421892 w 3431541"/>
                <a:gd name="connsiteY23" fmla="*/ 45730 h 3134368"/>
                <a:gd name="connsiteX24" fmla="*/ 2610487 w 3431541"/>
                <a:gd name="connsiteY24" fmla="*/ 62874 h 3134368"/>
                <a:gd name="connsiteX25" fmla="*/ 2895602 w 3431541"/>
                <a:gd name="connsiteY25" fmla="*/ 182889 h 3134368"/>
                <a:gd name="connsiteX26" fmla="*/ 3210562 w 3431541"/>
                <a:gd name="connsiteY26" fmla="*/ 434349 h 3134368"/>
                <a:gd name="connsiteX27" fmla="*/ 3311527 w 3431541"/>
                <a:gd name="connsiteY27" fmla="*/ 531504 h 3134368"/>
                <a:gd name="connsiteX28" fmla="*/ 3385821 w 3431541"/>
                <a:gd name="connsiteY28" fmla="*/ 731529 h 3134368"/>
                <a:gd name="connsiteX29" fmla="*/ 3389631 w 3431541"/>
                <a:gd name="connsiteY29" fmla="*/ 937269 h 3134368"/>
                <a:gd name="connsiteX30" fmla="*/ 3431541 w 3431541"/>
                <a:gd name="connsiteY30" fmla="*/ 1091574 h 3134368"/>
                <a:gd name="connsiteX31" fmla="*/ 3399156 w 3431541"/>
                <a:gd name="connsiteY31" fmla="*/ 1209684 h 3134368"/>
                <a:gd name="connsiteX32" fmla="*/ 3395346 w 3431541"/>
                <a:gd name="connsiteY32" fmla="*/ 1282074 h 3134368"/>
                <a:gd name="connsiteX33" fmla="*/ 3364866 w 3431541"/>
                <a:gd name="connsiteY33" fmla="*/ 1392564 h 3134368"/>
                <a:gd name="connsiteX34" fmla="*/ 3324861 w 3431541"/>
                <a:gd name="connsiteY34" fmla="*/ 1501149 h 3134368"/>
                <a:gd name="connsiteX35" fmla="*/ 3284856 w 3431541"/>
                <a:gd name="connsiteY35" fmla="*/ 1573539 h 3134368"/>
                <a:gd name="connsiteX36" fmla="*/ 3252094 w 3431541"/>
                <a:gd name="connsiteY36" fmla="*/ 1861191 h 3134368"/>
                <a:gd name="connsiteX37" fmla="*/ 3225801 w 3431541"/>
                <a:gd name="connsiteY37" fmla="*/ 1969779 h 3134368"/>
                <a:gd name="connsiteX38" fmla="*/ 3187701 w 3431541"/>
                <a:gd name="connsiteY38" fmla="*/ 2045979 h 3134368"/>
                <a:gd name="connsiteX39" fmla="*/ 3107691 w 3431541"/>
                <a:gd name="connsiteY39" fmla="*/ 2087889 h 3134368"/>
                <a:gd name="connsiteX40" fmla="*/ 3054351 w 3431541"/>
                <a:gd name="connsiteY40" fmla="*/ 2146944 h 3134368"/>
                <a:gd name="connsiteX41" fmla="*/ 3027681 w 3431541"/>
                <a:gd name="connsiteY41" fmla="*/ 2246004 h 3134368"/>
                <a:gd name="connsiteX42" fmla="*/ 2959101 w 3431541"/>
                <a:gd name="connsiteY42" fmla="*/ 2266959 h 3134368"/>
                <a:gd name="connsiteX43" fmla="*/ 2938146 w 3431541"/>
                <a:gd name="connsiteY43" fmla="*/ 2337444 h 3134368"/>
                <a:gd name="connsiteX44" fmla="*/ 2896236 w 3431541"/>
                <a:gd name="connsiteY44" fmla="*/ 2358399 h 3134368"/>
                <a:gd name="connsiteX45" fmla="*/ 2835276 w 3431541"/>
                <a:gd name="connsiteY45" fmla="*/ 2381259 h 3134368"/>
                <a:gd name="connsiteX46" fmla="*/ 2800986 w 3431541"/>
                <a:gd name="connsiteY46" fmla="*/ 2439044 h 3134368"/>
                <a:gd name="connsiteX47" fmla="*/ 2751456 w 3431541"/>
                <a:gd name="connsiteY47" fmla="*/ 2523499 h 3134368"/>
                <a:gd name="connsiteX48" fmla="*/ 2819401 w 3431541"/>
                <a:gd name="connsiteY48" fmla="*/ 2586364 h 3134368"/>
                <a:gd name="connsiteX49" fmla="*/ 2743061 w 3431541"/>
                <a:gd name="connsiteY49" fmla="*/ 2693666 h 3134368"/>
                <a:gd name="connsiteX50" fmla="*/ 2623821 w 3431541"/>
                <a:gd name="connsiteY50" fmla="*/ 2781308 h 3134368"/>
                <a:gd name="connsiteX51" fmla="*/ 2468881 w 3431541"/>
                <a:gd name="connsiteY51" fmla="*/ 2794008 h 3134368"/>
                <a:gd name="connsiteX52" fmla="*/ 2446021 w 3431541"/>
                <a:gd name="connsiteY52" fmla="*/ 2743208 h 3134368"/>
                <a:gd name="connsiteX53" fmla="*/ 2352041 w 3431541"/>
                <a:gd name="connsiteY53" fmla="*/ 2794008 h 3134368"/>
                <a:gd name="connsiteX54" fmla="*/ 2275841 w 3431541"/>
                <a:gd name="connsiteY54" fmla="*/ 2799088 h 3134368"/>
                <a:gd name="connsiteX55" fmla="*/ 2202181 w 3431541"/>
                <a:gd name="connsiteY55" fmla="*/ 2887988 h 3134368"/>
                <a:gd name="connsiteX56" fmla="*/ 2082801 w 3431541"/>
                <a:gd name="connsiteY56" fmla="*/ 2890528 h 3134368"/>
                <a:gd name="connsiteX57" fmla="*/ 1998981 w 3431541"/>
                <a:gd name="connsiteY57" fmla="*/ 2931168 h 3134368"/>
                <a:gd name="connsiteX58" fmla="*/ 2087881 w 3431541"/>
                <a:gd name="connsiteY58" fmla="*/ 2981968 h 3134368"/>
                <a:gd name="connsiteX59" fmla="*/ 2151241 w 3431541"/>
                <a:gd name="connsiteY59" fmla="*/ 2941430 h 3134368"/>
                <a:gd name="connsiteX60" fmla="*/ 2237741 w 3431541"/>
                <a:gd name="connsiteY60" fmla="*/ 2938788 h 3134368"/>
                <a:gd name="connsiteX61" fmla="*/ 2301241 w 3431541"/>
                <a:gd name="connsiteY61" fmla="*/ 2875288 h 3134368"/>
                <a:gd name="connsiteX62" fmla="*/ 2352041 w 3431541"/>
                <a:gd name="connsiteY62" fmla="*/ 2890528 h 3134368"/>
                <a:gd name="connsiteX63" fmla="*/ 2352041 w 3431541"/>
                <a:gd name="connsiteY63" fmla="*/ 3134368 h 3134368"/>
                <a:gd name="connsiteX64" fmla="*/ 78740 w 3431541"/>
                <a:gd name="connsiteY64" fmla="*/ 2407928 h 3134368"/>
                <a:gd name="connsiteX65" fmla="*/ 15240 w 3431541"/>
                <a:gd name="connsiteY65" fmla="*/ 2392688 h 3134368"/>
                <a:gd name="connsiteX66" fmla="*/ 55880 w 3431541"/>
                <a:gd name="connsiteY66" fmla="*/ 2286008 h 3134368"/>
                <a:gd name="connsiteX67" fmla="*/ 0 w 3431541"/>
                <a:gd name="connsiteY67" fmla="*/ 2242828 h 3134368"/>
                <a:gd name="connsiteX68" fmla="*/ 38100 w 3431541"/>
                <a:gd name="connsiteY68" fmla="*/ 2179328 h 3134368"/>
                <a:gd name="connsiteX69" fmla="*/ 103381 w 3431541"/>
                <a:gd name="connsiteY69" fmla="*/ 2115930 h 3134368"/>
                <a:gd name="connsiteX70" fmla="*/ 111760 w 3431541"/>
                <a:gd name="connsiteY70" fmla="*/ 2044708 h 3134368"/>
                <a:gd name="connsiteX71" fmla="*/ 55880 w 3431541"/>
                <a:gd name="connsiteY71" fmla="*/ 2016768 h 3134368"/>
                <a:gd name="connsiteX72" fmla="*/ 63500 w 3431541"/>
                <a:gd name="connsiteY72" fmla="*/ 1920248 h 3134368"/>
                <a:gd name="connsiteX73" fmla="*/ 0 w 3431541"/>
                <a:gd name="connsiteY73" fmla="*/ 1877068 h 3134368"/>
                <a:gd name="connsiteX74" fmla="*/ 35560 w 3431541"/>
                <a:gd name="connsiteY74" fmla="*/ 1823728 h 3134368"/>
                <a:gd name="connsiteX75" fmla="*/ 20320 w 3431541"/>
                <a:gd name="connsiteY75" fmla="*/ 1717048 h 3134368"/>
                <a:gd name="connsiteX76" fmla="*/ 109220 w 3431541"/>
                <a:gd name="connsiteY76" fmla="*/ 1689108 h 3134368"/>
                <a:gd name="connsiteX77" fmla="*/ 144780 w 3431541"/>
                <a:gd name="connsiteY77" fmla="*/ 1744988 h 3134368"/>
                <a:gd name="connsiteX78" fmla="*/ 187960 w 3431541"/>
                <a:gd name="connsiteY78" fmla="*/ 1734828 h 3134368"/>
                <a:gd name="connsiteX79" fmla="*/ 177800 w 3431541"/>
                <a:gd name="connsiteY79" fmla="*/ 1673868 h 3134368"/>
                <a:gd name="connsiteX80" fmla="*/ 215900 w 3431541"/>
                <a:gd name="connsiteY80" fmla="*/ 1605288 h 3134368"/>
                <a:gd name="connsiteX81" fmla="*/ 289560 w 3431541"/>
                <a:gd name="connsiteY81" fmla="*/ 1574808 h 3134368"/>
                <a:gd name="connsiteX82" fmla="*/ 226060 w 3431541"/>
                <a:gd name="connsiteY82" fmla="*/ 1521468 h 3134368"/>
                <a:gd name="connsiteX83" fmla="*/ 236220 w 3431541"/>
                <a:gd name="connsiteY83" fmla="*/ 1465588 h 3134368"/>
                <a:gd name="connsiteX84" fmla="*/ 314960 w 3431541"/>
                <a:gd name="connsiteY84" fmla="*/ 1440188 h 3134368"/>
                <a:gd name="connsiteX85" fmla="*/ 408940 w 3431541"/>
                <a:gd name="connsiteY85" fmla="*/ 1336048 h 3134368"/>
                <a:gd name="connsiteX86" fmla="*/ 457200 w 3431541"/>
                <a:gd name="connsiteY86" fmla="*/ 1203968 h 3134368"/>
                <a:gd name="connsiteX87" fmla="*/ 347981 w 3431541"/>
                <a:gd name="connsiteY87" fmla="*/ 1178568 h 3134368"/>
                <a:gd name="connsiteX88" fmla="*/ 345441 w 3431541"/>
                <a:gd name="connsiteY88" fmla="*/ 1005848 h 3134368"/>
                <a:gd name="connsiteX89" fmla="*/ 274321 w 3431541"/>
                <a:gd name="connsiteY89" fmla="*/ 998228 h 3134368"/>
                <a:gd name="connsiteX90" fmla="*/ 231141 w 3431541"/>
                <a:gd name="connsiteY90" fmla="*/ 985528 h 3134368"/>
                <a:gd name="connsiteX91" fmla="*/ 254765 w 3431541"/>
                <a:gd name="connsiteY91" fmla="*/ 832862 h 3134368"/>
                <a:gd name="connsiteX0" fmla="*/ 254765 w 3431541"/>
                <a:gd name="connsiteY0" fmla="*/ 832862 h 3134368"/>
                <a:gd name="connsiteX1" fmla="*/ 423550 w 3431541"/>
                <a:gd name="connsiteY1" fmla="*/ 817251 h 3134368"/>
                <a:gd name="connsiteX2" fmla="*/ 482605 w 3431541"/>
                <a:gd name="connsiteY2" fmla="*/ 771531 h 3134368"/>
                <a:gd name="connsiteX3" fmla="*/ 535945 w 3431541"/>
                <a:gd name="connsiteY3" fmla="*/ 800106 h 3134368"/>
                <a:gd name="connsiteX4" fmla="*/ 652150 w 3431541"/>
                <a:gd name="connsiteY4" fmla="*/ 790581 h 3134368"/>
                <a:gd name="connsiteX5" fmla="*/ 728350 w 3431541"/>
                <a:gd name="connsiteY5" fmla="*/ 811536 h 3134368"/>
                <a:gd name="connsiteX6" fmla="*/ 817885 w 3431541"/>
                <a:gd name="connsiteY6" fmla="*/ 754386 h 3134368"/>
                <a:gd name="connsiteX7" fmla="*/ 916945 w 3431541"/>
                <a:gd name="connsiteY7" fmla="*/ 786771 h 3134368"/>
                <a:gd name="connsiteX8" fmla="*/ 983620 w 3431541"/>
                <a:gd name="connsiteY8" fmla="*/ 758196 h 3134368"/>
                <a:gd name="connsiteX9" fmla="*/ 991240 w 3431541"/>
                <a:gd name="connsiteY9" fmla="*/ 632466 h 3134368"/>
                <a:gd name="connsiteX10" fmla="*/ 1103634 w 3431541"/>
                <a:gd name="connsiteY10" fmla="*/ 605796 h 3134368"/>
                <a:gd name="connsiteX11" fmla="*/ 1187454 w 3431541"/>
                <a:gd name="connsiteY11" fmla="*/ 601986 h 3134368"/>
                <a:gd name="connsiteX12" fmla="*/ 1303659 w 3431541"/>
                <a:gd name="connsiteY12" fmla="*/ 512451 h 3134368"/>
                <a:gd name="connsiteX13" fmla="*/ 1322709 w 3431541"/>
                <a:gd name="connsiteY13" fmla="*/ 415297 h 3134368"/>
                <a:gd name="connsiteX14" fmla="*/ 1387479 w 3431541"/>
                <a:gd name="connsiteY14" fmla="*/ 424822 h 3134368"/>
                <a:gd name="connsiteX15" fmla="*/ 1421769 w 3431541"/>
                <a:gd name="connsiteY15" fmla="*/ 457207 h 3134368"/>
                <a:gd name="connsiteX16" fmla="*/ 1469393 w 3431541"/>
                <a:gd name="connsiteY16" fmla="*/ 384817 h 3134368"/>
                <a:gd name="connsiteX17" fmla="*/ 1545593 w 3431541"/>
                <a:gd name="connsiteY17" fmla="*/ 346717 h 3134368"/>
                <a:gd name="connsiteX18" fmla="*/ 1543688 w 3431541"/>
                <a:gd name="connsiteY18" fmla="*/ 257182 h 3134368"/>
                <a:gd name="connsiteX19" fmla="*/ 1565405 w 3431541"/>
                <a:gd name="connsiteY19" fmla="*/ 134500 h 3134368"/>
                <a:gd name="connsiteX20" fmla="*/ 1663703 w 3431541"/>
                <a:gd name="connsiteY20" fmla="*/ 22867 h 3134368"/>
                <a:gd name="connsiteX21" fmla="*/ 2235202 w 3431541"/>
                <a:gd name="connsiteY21" fmla="*/ 30489 h 3134368"/>
                <a:gd name="connsiteX22" fmla="*/ 2292352 w 3431541"/>
                <a:gd name="connsiteY22" fmla="*/ 9 h 3134368"/>
                <a:gd name="connsiteX23" fmla="*/ 2421892 w 3431541"/>
                <a:gd name="connsiteY23" fmla="*/ 45730 h 3134368"/>
                <a:gd name="connsiteX24" fmla="*/ 2610487 w 3431541"/>
                <a:gd name="connsiteY24" fmla="*/ 62874 h 3134368"/>
                <a:gd name="connsiteX25" fmla="*/ 2895602 w 3431541"/>
                <a:gd name="connsiteY25" fmla="*/ 182889 h 3134368"/>
                <a:gd name="connsiteX26" fmla="*/ 3210562 w 3431541"/>
                <a:gd name="connsiteY26" fmla="*/ 434349 h 3134368"/>
                <a:gd name="connsiteX27" fmla="*/ 3311527 w 3431541"/>
                <a:gd name="connsiteY27" fmla="*/ 531504 h 3134368"/>
                <a:gd name="connsiteX28" fmla="*/ 3385821 w 3431541"/>
                <a:gd name="connsiteY28" fmla="*/ 731529 h 3134368"/>
                <a:gd name="connsiteX29" fmla="*/ 3389631 w 3431541"/>
                <a:gd name="connsiteY29" fmla="*/ 937269 h 3134368"/>
                <a:gd name="connsiteX30" fmla="*/ 3431541 w 3431541"/>
                <a:gd name="connsiteY30" fmla="*/ 1091574 h 3134368"/>
                <a:gd name="connsiteX31" fmla="*/ 3399156 w 3431541"/>
                <a:gd name="connsiteY31" fmla="*/ 1209684 h 3134368"/>
                <a:gd name="connsiteX32" fmla="*/ 3395346 w 3431541"/>
                <a:gd name="connsiteY32" fmla="*/ 1282074 h 3134368"/>
                <a:gd name="connsiteX33" fmla="*/ 3364866 w 3431541"/>
                <a:gd name="connsiteY33" fmla="*/ 1392564 h 3134368"/>
                <a:gd name="connsiteX34" fmla="*/ 3324861 w 3431541"/>
                <a:gd name="connsiteY34" fmla="*/ 1501149 h 3134368"/>
                <a:gd name="connsiteX35" fmla="*/ 3284856 w 3431541"/>
                <a:gd name="connsiteY35" fmla="*/ 1573539 h 3134368"/>
                <a:gd name="connsiteX36" fmla="*/ 3252094 w 3431541"/>
                <a:gd name="connsiteY36" fmla="*/ 1861191 h 3134368"/>
                <a:gd name="connsiteX37" fmla="*/ 3225801 w 3431541"/>
                <a:gd name="connsiteY37" fmla="*/ 1969779 h 3134368"/>
                <a:gd name="connsiteX38" fmla="*/ 3187701 w 3431541"/>
                <a:gd name="connsiteY38" fmla="*/ 2045979 h 3134368"/>
                <a:gd name="connsiteX39" fmla="*/ 3107691 w 3431541"/>
                <a:gd name="connsiteY39" fmla="*/ 2087889 h 3134368"/>
                <a:gd name="connsiteX40" fmla="*/ 3054351 w 3431541"/>
                <a:gd name="connsiteY40" fmla="*/ 2146944 h 3134368"/>
                <a:gd name="connsiteX41" fmla="*/ 3027681 w 3431541"/>
                <a:gd name="connsiteY41" fmla="*/ 2246004 h 3134368"/>
                <a:gd name="connsiteX42" fmla="*/ 2959101 w 3431541"/>
                <a:gd name="connsiteY42" fmla="*/ 2266959 h 3134368"/>
                <a:gd name="connsiteX43" fmla="*/ 2938146 w 3431541"/>
                <a:gd name="connsiteY43" fmla="*/ 2337444 h 3134368"/>
                <a:gd name="connsiteX44" fmla="*/ 2896236 w 3431541"/>
                <a:gd name="connsiteY44" fmla="*/ 2358399 h 3134368"/>
                <a:gd name="connsiteX45" fmla="*/ 2835276 w 3431541"/>
                <a:gd name="connsiteY45" fmla="*/ 2381259 h 3134368"/>
                <a:gd name="connsiteX46" fmla="*/ 2800986 w 3431541"/>
                <a:gd name="connsiteY46" fmla="*/ 2439044 h 3134368"/>
                <a:gd name="connsiteX47" fmla="*/ 2751456 w 3431541"/>
                <a:gd name="connsiteY47" fmla="*/ 2523499 h 3134368"/>
                <a:gd name="connsiteX48" fmla="*/ 2819401 w 3431541"/>
                <a:gd name="connsiteY48" fmla="*/ 2586364 h 3134368"/>
                <a:gd name="connsiteX49" fmla="*/ 2743061 w 3431541"/>
                <a:gd name="connsiteY49" fmla="*/ 2693666 h 3134368"/>
                <a:gd name="connsiteX50" fmla="*/ 2623821 w 3431541"/>
                <a:gd name="connsiteY50" fmla="*/ 2781308 h 3134368"/>
                <a:gd name="connsiteX51" fmla="*/ 2468881 w 3431541"/>
                <a:gd name="connsiteY51" fmla="*/ 2794008 h 3134368"/>
                <a:gd name="connsiteX52" fmla="*/ 2446021 w 3431541"/>
                <a:gd name="connsiteY52" fmla="*/ 2743208 h 3134368"/>
                <a:gd name="connsiteX53" fmla="*/ 2352041 w 3431541"/>
                <a:gd name="connsiteY53" fmla="*/ 2794008 h 3134368"/>
                <a:gd name="connsiteX54" fmla="*/ 2275841 w 3431541"/>
                <a:gd name="connsiteY54" fmla="*/ 2799088 h 3134368"/>
                <a:gd name="connsiteX55" fmla="*/ 2202181 w 3431541"/>
                <a:gd name="connsiteY55" fmla="*/ 2887988 h 3134368"/>
                <a:gd name="connsiteX56" fmla="*/ 2082801 w 3431541"/>
                <a:gd name="connsiteY56" fmla="*/ 2890528 h 3134368"/>
                <a:gd name="connsiteX57" fmla="*/ 1998981 w 3431541"/>
                <a:gd name="connsiteY57" fmla="*/ 2931168 h 3134368"/>
                <a:gd name="connsiteX58" fmla="*/ 2087881 w 3431541"/>
                <a:gd name="connsiteY58" fmla="*/ 2981968 h 3134368"/>
                <a:gd name="connsiteX59" fmla="*/ 2151241 w 3431541"/>
                <a:gd name="connsiteY59" fmla="*/ 2941430 h 3134368"/>
                <a:gd name="connsiteX60" fmla="*/ 2237741 w 3431541"/>
                <a:gd name="connsiteY60" fmla="*/ 2938788 h 3134368"/>
                <a:gd name="connsiteX61" fmla="*/ 2301241 w 3431541"/>
                <a:gd name="connsiteY61" fmla="*/ 2875288 h 3134368"/>
                <a:gd name="connsiteX62" fmla="*/ 2352041 w 3431541"/>
                <a:gd name="connsiteY62" fmla="*/ 2890528 h 3134368"/>
                <a:gd name="connsiteX63" fmla="*/ 2352041 w 3431541"/>
                <a:gd name="connsiteY63" fmla="*/ 3134368 h 3134368"/>
                <a:gd name="connsiteX64" fmla="*/ 40640 w 3431541"/>
                <a:gd name="connsiteY64" fmla="*/ 2420628 h 3134368"/>
                <a:gd name="connsiteX65" fmla="*/ 15240 w 3431541"/>
                <a:gd name="connsiteY65" fmla="*/ 2392688 h 3134368"/>
                <a:gd name="connsiteX66" fmla="*/ 55880 w 3431541"/>
                <a:gd name="connsiteY66" fmla="*/ 2286008 h 3134368"/>
                <a:gd name="connsiteX67" fmla="*/ 0 w 3431541"/>
                <a:gd name="connsiteY67" fmla="*/ 2242828 h 3134368"/>
                <a:gd name="connsiteX68" fmla="*/ 38100 w 3431541"/>
                <a:gd name="connsiteY68" fmla="*/ 2179328 h 3134368"/>
                <a:gd name="connsiteX69" fmla="*/ 103381 w 3431541"/>
                <a:gd name="connsiteY69" fmla="*/ 2115930 h 3134368"/>
                <a:gd name="connsiteX70" fmla="*/ 111760 w 3431541"/>
                <a:gd name="connsiteY70" fmla="*/ 2044708 h 3134368"/>
                <a:gd name="connsiteX71" fmla="*/ 55880 w 3431541"/>
                <a:gd name="connsiteY71" fmla="*/ 2016768 h 3134368"/>
                <a:gd name="connsiteX72" fmla="*/ 63500 w 3431541"/>
                <a:gd name="connsiteY72" fmla="*/ 1920248 h 3134368"/>
                <a:gd name="connsiteX73" fmla="*/ 0 w 3431541"/>
                <a:gd name="connsiteY73" fmla="*/ 1877068 h 3134368"/>
                <a:gd name="connsiteX74" fmla="*/ 35560 w 3431541"/>
                <a:gd name="connsiteY74" fmla="*/ 1823728 h 3134368"/>
                <a:gd name="connsiteX75" fmla="*/ 20320 w 3431541"/>
                <a:gd name="connsiteY75" fmla="*/ 1717048 h 3134368"/>
                <a:gd name="connsiteX76" fmla="*/ 109220 w 3431541"/>
                <a:gd name="connsiteY76" fmla="*/ 1689108 h 3134368"/>
                <a:gd name="connsiteX77" fmla="*/ 144780 w 3431541"/>
                <a:gd name="connsiteY77" fmla="*/ 1744988 h 3134368"/>
                <a:gd name="connsiteX78" fmla="*/ 187960 w 3431541"/>
                <a:gd name="connsiteY78" fmla="*/ 1734828 h 3134368"/>
                <a:gd name="connsiteX79" fmla="*/ 177800 w 3431541"/>
                <a:gd name="connsiteY79" fmla="*/ 1673868 h 3134368"/>
                <a:gd name="connsiteX80" fmla="*/ 215900 w 3431541"/>
                <a:gd name="connsiteY80" fmla="*/ 1605288 h 3134368"/>
                <a:gd name="connsiteX81" fmla="*/ 289560 w 3431541"/>
                <a:gd name="connsiteY81" fmla="*/ 1574808 h 3134368"/>
                <a:gd name="connsiteX82" fmla="*/ 226060 w 3431541"/>
                <a:gd name="connsiteY82" fmla="*/ 1521468 h 3134368"/>
                <a:gd name="connsiteX83" fmla="*/ 236220 w 3431541"/>
                <a:gd name="connsiteY83" fmla="*/ 1465588 h 3134368"/>
                <a:gd name="connsiteX84" fmla="*/ 314960 w 3431541"/>
                <a:gd name="connsiteY84" fmla="*/ 1440188 h 3134368"/>
                <a:gd name="connsiteX85" fmla="*/ 408940 w 3431541"/>
                <a:gd name="connsiteY85" fmla="*/ 1336048 h 3134368"/>
                <a:gd name="connsiteX86" fmla="*/ 457200 w 3431541"/>
                <a:gd name="connsiteY86" fmla="*/ 1203968 h 3134368"/>
                <a:gd name="connsiteX87" fmla="*/ 347981 w 3431541"/>
                <a:gd name="connsiteY87" fmla="*/ 1178568 h 3134368"/>
                <a:gd name="connsiteX88" fmla="*/ 345441 w 3431541"/>
                <a:gd name="connsiteY88" fmla="*/ 1005848 h 3134368"/>
                <a:gd name="connsiteX89" fmla="*/ 274321 w 3431541"/>
                <a:gd name="connsiteY89" fmla="*/ 998228 h 3134368"/>
                <a:gd name="connsiteX90" fmla="*/ 231141 w 3431541"/>
                <a:gd name="connsiteY90" fmla="*/ 985528 h 3134368"/>
                <a:gd name="connsiteX91" fmla="*/ 254765 w 3431541"/>
                <a:gd name="connsiteY91" fmla="*/ 832862 h 3134368"/>
                <a:gd name="connsiteX0" fmla="*/ 254765 w 3431541"/>
                <a:gd name="connsiteY0" fmla="*/ 832862 h 3134368"/>
                <a:gd name="connsiteX1" fmla="*/ 423550 w 3431541"/>
                <a:gd name="connsiteY1" fmla="*/ 817251 h 3134368"/>
                <a:gd name="connsiteX2" fmla="*/ 482605 w 3431541"/>
                <a:gd name="connsiteY2" fmla="*/ 771531 h 3134368"/>
                <a:gd name="connsiteX3" fmla="*/ 535945 w 3431541"/>
                <a:gd name="connsiteY3" fmla="*/ 800106 h 3134368"/>
                <a:gd name="connsiteX4" fmla="*/ 652150 w 3431541"/>
                <a:gd name="connsiteY4" fmla="*/ 790581 h 3134368"/>
                <a:gd name="connsiteX5" fmla="*/ 728350 w 3431541"/>
                <a:gd name="connsiteY5" fmla="*/ 811536 h 3134368"/>
                <a:gd name="connsiteX6" fmla="*/ 817885 w 3431541"/>
                <a:gd name="connsiteY6" fmla="*/ 754386 h 3134368"/>
                <a:gd name="connsiteX7" fmla="*/ 916945 w 3431541"/>
                <a:gd name="connsiteY7" fmla="*/ 786771 h 3134368"/>
                <a:gd name="connsiteX8" fmla="*/ 983620 w 3431541"/>
                <a:gd name="connsiteY8" fmla="*/ 758196 h 3134368"/>
                <a:gd name="connsiteX9" fmla="*/ 991240 w 3431541"/>
                <a:gd name="connsiteY9" fmla="*/ 632466 h 3134368"/>
                <a:gd name="connsiteX10" fmla="*/ 1103634 w 3431541"/>
                <a:gd name="connsiteY10" fmla="*/ 605796 h 3134368"/>
                <a:gd name="connsiteX11" fmla="*/ 1187454 w 3431541"/>
                <a:gd name="connsiteY11" fmla="*/ 601986 h 3134368"/>
                <a:gd name="connsiteX12" fmla="*/ 1303659 w 3431541"/>
                <a:gd name="connsiteY12" fmla="*/ 512451 h 3134368"/>
                <a:gd name="connsiteX13" fmla="*/ 1322709 w 3431541"/>
                <a:gd name="connsiteY13" fmla="*/ 415297 h 3134368"/>
                <a:gd name="connsiteX14" fmla="*/ 1387479 w 3431541"/>
                <a:gd name="connsiteY14" fmla="*/ 424822 h 3134368"/>
                <a:gd name="connsiteX15" fmla="*/ 1421769 w 3431541"/>
                <a:gd name="connsiteY15" fmla="*/ 457207 h 3134368"/>
                <a:gd name="connsiteX16" fmla="*/ 1469393 w 3431541"/>
                <a:gd name="connsiteY16" fmla="*/ 384817 h 3134368"/>
                <a:gd name="connsiteX17" fmla="*/ 1545593 w 3431541"/>
                <a:gd name="connsiteY17" fmla="*/ 346717 h 3134368"/>
                <a:gd name="connsiteX18" fmla="*/ 1543688 w 3431541"/>
                <a:gd name="connsiteY18" fmla="*/ 257182 h 3134368"/>
                <a:gd name="connsiteX19" fmla="*/ 1565405 w 3431541"/>
                <a:gd name="connsiteY19" fmla="*/ 134500 h 3134368"/>
                <a:gd name="connsiteX20" fmla="*/ 1663703 w 3431541"/>
                <a:gd name="connsiteY20" fmla="*/ 22867 h 3134368"/>
                <a:gd name="connsiteX21" fmla="*/ 2235202 w 3431541"/>
                <a:gd name="connsiteY21" fmla="*/ 30489 h 3134368"/>
                <a:gd name="connsiteX22" fmla="*/ 2292352 w 3431541"/>
                <a:gd name="connsiteY22" fmla="*/ 9 h 3134368"/>
                <a:gd name="connsiteX23" fmla="*/ 2421892 w 3431541"/>
                <a:gd name="connsiteY23" fmla="*/ 45730 h 3134368"/>
                <a:gd name="connsiteX24" fmla="*/ 2610487 w 3431541"/>
                <a:gd name="connsiteY24" fmla="*/ 62874 h 3134368"/>
                <a:gd name="connsiteX25" fmla="*/ 2895602 w 3431541"/>
                <a:gd name="connsiteY25" fmla="*/ 182889 h 3134368"/>
                <a:gd name="connsiteX26" fmla="*/ 3210562 w 3431541"/>
                <a:gd name="connsiteY26" fmla="*/ 434349 h 3134368"/>
                <a:gd name="connsiteX27" fmla="*/ 3311527 w 3431541"/>
                <a:gd name="connsiteY27" fmla="*/ 531504 h 3134368"/>
                <a:gd name="connsiteX28" fmla="*/ 3385821 w 3431541"/>
                <a:gd name="connsiteY28" fmla="*/ 731529 h 3134368"/>
                <a:gd name="connsiteX29" fmla="*/ 3389631 w 3431541"/>
                <a:gd name="connsiteY29" fmla="*/ 937269 h 3134368"/>
                <a:gd name="connsiteX30" fmla="*/ 3431541 w 3431541"/>
                <a:gd name="connsiteY30" fmla="*/ 1091574 h 3134368"/>
                <a:gd name="connsiteX31" fmla="*/ 3399156 w 3431541"/>
                <a:gd name="connsiteY31" fmla="*/ 1209684 h 3134368"/>
                <a:gd name="connsiteX32" fmla="*/ 3395346 w 3431541"/>
                <a:gd name="connsiteY32" fmla="*/ 1282074 h 3134368"/>
                <a:gd name="connsiteX33" fmla="*/ 3364866 w 3431541"/>
                <a:gd name="connsiteY33" fmla="*/ 1392564 h 3134368"/>
                <a:gd name="connsiteX34" fmla="*/ 3324861 w 3431541"/>
                <a:gd name="connsiteY34" fmla="*/ 1501149 h 3134368"/>
                <a:gd name="connsiteX35" fmla="*/ 3284856 w 3431541"/>
                <a:gd name="connsiteY35" fmla="*/ 1573539 h 3134368"/>
                <a:gd name="connsiteX36" fmla="*/ 3252094 w 3431541"/>
                <a:gd name="connsiteY36" fmla="*/ 1861191 h 3134368"/>
                <a:gd name="connsiteX37" fmla="*/ 3225801 w 3431541"/>
                <a:gd name="connsiteY37" fmla="*/ 1969779 h 3134368"/>
                <a:gd name="connsiteX38" fmla="*/ 3187701 w 3431541"/>
                <a:gd name="connsiteY38" fmla="*/ 2045979 h 3134368"/>
                <a:gd name="connsiteX39" fmla="*/ 3107691 w 3431541"/>
                <a:gd name="connsiteY39" fmla="*/ 2087889 h 3134368"/>
                <a:gd name="connsiteX40" fmla="*/ 3054351 w 3431541"/>
                <a:gd name="connsiteY40" fmla="*/ 2146944 h 3134368"/>
                <a:gd name="connsiteX41" fmla="*/ 3027681 w 3431541"/>
                <a:gd name="connsiteY41" fmla="*/ 2246004 h 3134368"/>
                <a:gd name="connsiteX42" fmla="*/ 2959101 w 3431541"/>
                <a:gd name="connsiteY42" fmla="*/ 2266959 h 3134368"/>
                <a:gd name="connsiteX43" fmla="*/ 2938146 w 3431541"/>
                <a:gd name="connsiteY43" fmla="*/ 2337444 h 3134368"/>
                <a:gd name="connsiteX44" fmla="*/ 2896236 w 3431541"/>
                <a:gd name="connsiteY44" fmla="*/ 2358399 h 3134368"/>
                <a:gd name="connsiteX45" fmla="*/ 2835276 w 3431541"/>
                <a:gd name="connsiteY45" fmla="*/ 2381259 h 3134368"/>
                <a:gd name="connsiteX46" fmla="*/ 2800986 w 3431541"/>
                <a:gd name="connsiteY46" fmla="*/ 2439044 h 3134368"/>
                <a:gd name="connsiteX47" fmla="*/ 2751456 w 3431541"/>
                <a:gd name="connsiteY47" fmla="*/ 2523499 h 3134368"/>
                <a:gd name="connsiteX48" fmla="*/ 2819401 w 3431541"/>
                <a:gd name="connsiteY48" fmla="*/ 2586364 h 3134368"/>
                <a:gd name="connsiteX49" fmla="*/ 2743061 w 3431541"/>
                <a:gd name="connsiteY49" fmla="*/ 2693666 h 3134368"/>
                <a:gd name="connsiteX50" fmla="*/ 2623821 w 3431541"/>
                <a:gd name="connsiteY50" fmla="*/ 2781308 h 3134368"/>
                <a:gd name="connsiteX51" fmla="*/ 2468881 w 3431541"/>
                <a:gd name="connsiteY51" fmla="*/ 2794008 h 3134368"/>
                <a:gd name="connsiteX52" fmla="*/ 2446021 w 3431541"/>
                <a:gd name="connsiteY52" fmla="*/ 2743208 h 3134368"/>
                <a:gd name="connsiteX53" fmla="*/ 2352041 w 3431541"/>
                <a:gd name="connsiteY53" fmla="*/ 2794008 h 3134368"/>
                <a:gd name="connsiteX54" fmla="*/ 2275841 w 3431541"/>
                <a:gd name="connsiteY54" fmla="*/ 2799088 h 3134368"/>
                <a:gd name="connsiteX55" fmla="*/ 2202181 w 3431541"/>
                <a:gd name="connsiteY55" fmla="*/ 2887988 h 3134368"/>
                <a:gd name="connsiteX56" fmla="*/ 2082801 w 3431541"/>
                <a:gd name="connsiteY56" fmla="*/ 2890528 h 3134368"/>
                <a:gd name="connsiteX57" fmla="*/ 1998981 w 3431541"/>
                <a:gd name="connsiteY57" fmla="*/ 2931168 h 3134368"/>
                <a:gd name="connsiteX58" fmla="*/ 2087881 w 3431541"/>
                <a:gd name="connsiteY58" fmla="*/ 2981968 h 3134368"/>
                <a:gd name="connsiteX59" fmla="*/ 2151241 w 3431541"/>
                <a:gd name="connsiteY59" fmla="*/ 2941430 h 3134368"/>
                <a:gd name="connsiteX60" fmla="*/ 2237741 w 3431541"/>
                <a:gd name="connsiteY60" fmla="*/ 2938788 h 3134368"/>
                <a:gd name="connsiteX61" fmla="*/ 2301241 w 3431541"/>
                <a:gd name="connsiteY61" fmla="*/ 2875288 h 3134368"/>
                <a:gd name="connsiteX62" fmla="*/ 2352041 w 3431541"/>
                <a:gd name="connsiteY62" fmla="*/ 2890528 h 3134368"/>
                <a:gd name="connsiteX63" fmla="*/ 2352041 w 3431541"/>
                <a:gd name="connsiteY63" fmla="*/ 3134368 h 3134368"/>
                <a:gd name="connsiteX64" fmla="*/ 119380 w 3431541"/>
                <a:gd name="connsiteY64" fmla="*/ 2443488 h 3134368"/>
                <a:gd name="connsiteX65" fmla="*/ 40640 w 3431541"/>
                <a:gd name="connsiteY65" fmla="*/ 2420628 h 3134368"/>
                <a:gd name="connsiteX66" fmla="*/ 15240 w 3431541"/>
                <a:gd name="connsiteY66" fmla="*/ 2392688 h 3134368"/>
                <a:gd name="connsiteX67" fmla="*/ 55880 w 3431541"/>
                <a:gd name="connsiteY67" fmla="*/ 2286008 h 3134368"/>
                <a:gd name="connsiteX68" fmla="*/ 0 w 3431541"/>
                <a:gd name="connsiteY68" fmla="*/ 2242828 h 3134368"/>
                <a:gd name="connsiteX69" fmla="*/ 38100 w 3431541"/>
                <a:gd name="connsiteY69" fmla="*/ 2179328 h 3134368"/>
                <a:gd name="connsiteX70" fmla="*/ 103381 w 3431541"/>
                <a:gd name="connsiteY70" fmla="*/ 2115930 h 3134368"/>
                <a:gd name="connsiteX71" fmla="*/ 111760 w 3431541"/>
                <a:gd name="connsiteY71" fmla="*/ 2044708 h 3134368"/>
                <a:gd name="connsiteX72" fmla="*/ 55880 w 3431541"/>
                <a:gd name="connsiteY72" fmla="*/ 2016768 h 3134368"/>
                <a:gd name="connsiteX73" fmla="*/ 63500 w 3431541"/>
                <a:gd name="connsiteY73" fmla="*/ 1920248 h 3134368"/>
                <a:gd name="connsiteX74" fmla="*/ 0 w 3431541"/>
                <a:gd name="connsiteY74" fmla="*/ 1877068 h 3134368"/>
                <a:gd name="connsiteX75" fmla="*/ 35560 w 3431541"/>
                <a:gd name="connsiteY75" fmla="*/ 1823728 h 3134368"/>
                <a:gd name="connsiteX76" fmla="*/ 20320 w 3431541"/>
                <a:gd name="connsiteY76" fmla="*/ 1717048 h 3134368"/>
                <a:gd name="connsiteX77" fmla="*/ 109220 w 3431541"/>
                <a:gd name="connsiteY77" fmla="*/ 1689108 h 3134368"/>
                <a:gd name="connsiteX78" fmla="*/ 144780 w 3431541"/>
                <a:gd name="connsiteY78" fmla="*/ 1744988 h 3134368"/>
                <a:gd name="connsiteX79" fmla="*/ 187960 w 3431541"/>
                <a:gd name="connsiteY79" fmla="*/ 1734828 h 3134368"/>
                <a:gd name="connsiteX80" fmla="*/ 177800 w 3431541"/>
                <a:gd name="connsiteY80" fmla="*/ 1673868 h 3134368"/>
                <a:gd name="connsiteX81" fmla="*/ 215900 w 3431541"/>
                <a:gd name="connsiteY81" fmla="*/ 1605288 h 3134368"/>
                <a:gd name="connsiteX82" fmla="*/ 289560 w 3431541"/>
                <a:gd name="connsiteY82" fmla="*/ 1574808 h 3134368"/>
                <a:gd name="connsiteX83" fmla="*/ 226060 w 3431541"/>
                <a:gd name="connsiteY83" fmla="*/ 1521468 h 3134368"/>
                <a:gd name="connsiteX84" fmla="*/ 236220 w 3431541"/>
                <a:gd name="connsiteY84" fmla="*/ 1465588 h 3134368"/>
                <a:gd name="connsiteX85" fmla="*/ 314960 w 3431541"/>
                <a:gd name="connsiteY85" fmla="*/ 1440188 h 3134368"/>
                <a:gd name="connsiteX86" fmla="*/ 408940 w 3431541"/>
                <a:gd name="connsiteY86" fmla="*/ 1336048 h 3134368"/>
                <a:gd name="connsiteX87" fmla="*/ 457200 w 3431541"/>
                <a:gd name="connsiteY87" fmla="*/ 1203968 h 3134368"/>
                <a:gd name="connsiteX88" fmla="*/ 347981 w 3431541"/>
                <a:gd name="connsiteY88" fmla="*/ 1178568 h 3134368"/>
                <a:gd name="connsiteX89" fmla="*/ 345441 w 3431541"/>
                <a:gd name="connsiteY89" fmla="*/ 1005848 h 3134368"/>
                <a:gd name="connsiteX90" fmla="*/ 274321 w 3431541"/>
                <a:gd name="connsiteY90" fmla="*/ 998228 h 3134368"/>
                <a:gd name="connsiteX91" fmla="*/ 231141 w 3431541"/>
                <a:gd name="connsiteY91" fmla="*/ 985528 h 3134368"/>
                <a:gd name="connsiteX92" fmla="*/ 254765 w 3431541"/>
                <a:gd name="connsiteY92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0 w 3472181"/>
                <a:gd name="connsiteY64" fmla="*/ 2578108 h 3134368"/>
                <a:gd name="connsiteX65" fmla="*/ 81280 w 3472181"/>
                <a:gd name="connsiteY65" fmla="*/ 2420628 h 3134368"/>
                <a:gd name="connsiteX66" fmla="*/ 55880 w 3472181"/>
                <a:gd name="connsiteY66" fmla="*/ 2392688 h 3134368"/>
                <a:gd name="connsiteX67" fmla="*/ 96520 w 3472181"/>
                <a:gd name="connsiteY67" fmla="*/ 2286008 h 3134368"/>
                <a:gd name="connsiteX68" fmla="*/ 40640 w 3472181"/>
                <a:gd name="connsiteY68" fmla="*/ 2242828 h 3134368"/>
                <a:gd name="connsiteX69" fmla="*/ 78740 w 3472181"/>
                <a:gd name="connsiteY69" fmla="*/ 2179328 h 3134368"/>
                <a:gd name="connsiteX70" fmla="*/ 144021 w 3472181"/>
                <a:gd name="connsiteY70" fmla="*/ 2115930 h 3134368"/>
                <a:gd name="connsiteX71" fmla="*/ 152400 w 3472181"/>
                <a:gd name="connsiteY71" fmla="*/ 2044708 h 3134368"/>
                <a:gd name="connsiteX72" fmla="*/ 96520 w 3472181"/>
                <a:gd name="connsiteY72" fmla="*/ 2016768 h 3134368"/>
                <a:gd name="connsiteX73" fmla="*/ 104140 w 3472181"/>
                <a:gd name="connsiteY73" fmla="*/ 1920248 h 3134368"/>
                <a:gd name="connsiteX74" fmla="*/ 40640 w 3472181"/>
                <a:gd name="connsiteY74" fmla="*/ 1877068 h 3134368"/>
                <a:gd name="connsiteX75" fmla="*/ 76200 w 3472181"/>
                <a:gd name="connsiteY75" fmla="*/ 1823728 h 3134368"/>
                <a:gd name="connsiteX76" fmla="*/ 60960 w 3472181"/>
                <a:gd name="connsiteY76" fmla="*/ 1717048 h 3134368"/>
                <a:gd name="connsiteX77" fmla="*/ 149860 w 3472181"/>
                <a:gd name="connsiteY77" fmla="*/ 1689108 h 3134368"/>
                <a:gd name="connsiteX78" fmla="*/ 185420 w 3472181"/>
                <a:gd name="connsiteY78" fmla="*/ 1744988 h 3134368"/>
                <a:gd name="connsiteX79" fmla="*/ 228600 w 3472181"/>
                <a:gd name="connsiteY79" fmla="*/ 1734828 h 3134368"/>
                <a:gd name="connsiteX80" fmla="*/ 218440 w 3472181"/>
                <a:gd name="connsiteY80" fmla="*/ 1673868 h 3134368"/>
                <a:gd name="connsiteX81" fmla="*/ 256540 w 3472181"/>
                <a:gd name="connsiteY81" fmla="*/ 1605288 h 3134368"/>
                <a:gd name="connsiteX82" fmla="*/ 330200 w 3472181"/>
                <a:gd name="connsiteY82" fmla="*/ 1574808 h 3134368"/>
                <a:gd name="connsiteX83" fmla="*/ 266700 w 3472181"/>
                <a:gd name="connsiteY83" fmla="*/ 1521468 h 3134368"/>
                <a:gd name="connsiteX84" fmla="*/ 276860 w 3472181"/>
                <a:gd name="connsiteY84" fmla="*/ 1465588 h 3134368"/>
                <a:gd name="connsiteX85" fmla="*/ 355600 w 3472181"/>
                <a:gd name="connsiteY85" fmla="*/ 1440188 h 3134368"/>
                <a:gd name="connsiteX86" fmla="*/ 449580 w 3472181"/>
                <a:gd name="connsiteY86" fmla="*/ 1336048 h 3134368"/>
                <a:gd name="connsiteX87" fmla="*/ 497840 w 3472181"/>
                <a:gd name="connsiteY87" fmla="*/ 1203968 h 3134368"/>
                <a:gd name="connsiteX88" fmla="*/ 388621 w 3472181"/>
                <a:gd name="connsiteY88" fmla="*/ 1178568 h 3134368"/>
                <a:gd name="connsiteX89" fmla="*/ 386081 w 3472181"/>
                <a:gd name="connsiteY89" fmla="*/ 1005848 h 3134368"/>
                <a:gd name="connsiteX90" fmla="*/ 314961 w 3472181"/>
                <a:gd name="connsiteY90" fmla="*/ 998228 h 3134368"/>
                <a:gd name="connsiteX91" fmla="*/ 271781 w 3472181"/>
                <a:gd name="connsiteY91" fmla="*/ 985528 h 3134368"/>
                <a:gd name="connsiteX92" fmla="*/ 295405 w 3472181"/>
                <a:gd name="connsiteY92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50800 w 3472181"/>
                <a:gd name="connsiteY64" fmla="*/ 2590808 h 3134368"/>
                <a:gd name="connsiteX65" fmla="*/ 0 w 3472181"/>
                <a:gd name="connsiteY65" fmla="*/ 2578108 h 3134368"/>
                <a:gd name="connsiteX66" fmla="*/ 81280 w 3472181"/>
                <a:gd name="connsiteY66" fmla="*/ 2420628 h 3134368"/>
                <a:gd name="connsiteX67" fmla="*/ 55880 w 3472181"/>
                <a:gd name="connsiteY67" fmla="*/ 2392688 h 3134368"/>
                <a:gd name="connsiteX68" fmla="*/ 96520 w 3472181"/>
                <a:gd name="connsiteY68" fmla="*/ 2286008 h 3134368"/>
                <a:gd name="connsiteX69" fmla="*/ 40640 w 3472181"/>
                <a:gd name="connsiteY69" fmla="*/ 2242828 h 3134368"/>
                <a:gd name="connsiteX70" fmla="*/ 78740 w 3472181"/>
                <a:gd name="connsiteY70" fmla="*/ 2179328 h 3134368"/>
                <a:gd name="connsiteX71" fmla="*/ 144021 w 3472181"/>
                <a:gd name="connsiteY71" fmla="*/ 2115930 h 3134368"/>
                <a:gd name="connsiteX72" fmla="*/ 152400 w 3472181"/>
                <a:gd name="connsiteY72" fmla="*/ 2044708 h 3134368"/>
                <a:gd name="connsiteX73" fmla="*/ 96520 w 3472181"/>
                <a:gd name="connsiteY73" fmla="*/ 2016768 h 3134368"/>
                <a:gd name="connsiteX74" fmla="*/ 104140 w 3472181"/>
                <a:gd name="connsiteY74" fmla="*/ 1920248 h 3134368"/>
                <a:gd name="connsiteX75" fmla="*/ 40640 w 3472181"/>
                <a:gd name="connsiteY75" fmla="*/ 1877068 h 3134368"/>
                <a:gd name="connsiteX76" fmla="*/ 76200 w 3472181"/>
                <a:gd name="connsiteY76" fmla="*/ 1823728 h 3134368"/>
                <a:gd name="connsiteX77" fmla="*/ 60960 w 3472181"/>
                <a:gd name="connsiteY77" fmla="*/ 1717048 h 3134368"/>
                <a:gd name="connsiteX78" fmla="*/ 149860 w 3472181"/>
                <a:gd name="connsiteY78" fmla="*/ 1689108 h 3134368"/>
                <a:gd name="connsiteX79" fmla="*/ 185420 w 3472181"/>
                <a:gd name="connsiteY79" fmla="*/ 1744988 h 3134368"/>
                <a:gd name="connsiteX80" fmla="*/ 228600 w 3472181"/>
                <a:gd name="connsiteY80" fmla="*/ 1734828 h 3134368"/>
                <a:gd name="connsiteX81" fmla="*/ 218440 w 3472181"/>
                <a:gd name="connsiteY81" fmla="*/ 1673868 h 3134368"/>
                <a:gd name="connsiteX82" fmla="*/ 256540 w 3472181"/>
                <a:gd name="connsiteY82" fmla="*/ 1605288 h 3134368"/>
                <a:gd name="connsiteX83" fmla="*/ 330200 w 3472181"/>
                <a:gd name="connsiteY83" fmla="*/ 1574808 h 3134368"/>
                <a:gd name="connsiteX84" fmla="*/ 266700 w 3472181"/>
                <a:gd name="connsiteY84" fmla="*/ 1521468 h 3134368"/>
                <a:gd name="connsiteX85" fmla="*/ 276860 w 3472181"/>
                <a:gd name="connsiteY85" fmla="*/ 1465588 h 3134368"/>
                <a:gd name="connsiteX86" fmla="*/ 355600 w 3472181"/>
                <a:gd name="connsiteY86" fmla="*/ 1440188 h 3134368"/>
                <a:gd name="connsiteX87" fmla="*/ 449580 w 3472181"/>
                <a:gd name="connsiteY87" fmla="*/ 1336048 h 3134368"/>
                <a:gd name="connsiteX88" fmla="*/ 497840 w 3472181"/>
                <a:gd name="connsiteY88" fmla="*/ 1203968 h 3134368"/>
                <a:gd name="connsiteX89" fmla="*/ 388621 w 3472181"/>
                <a:gd name="connsiteY89" fmla="*/ 1178568 h 3134368"/>
                <a:gd name="connsiteX90" fmla="*/ 386081 w 3472181"/>
                <a:gd name="connsiteY90" fmla="*/ 1005848 h 3134368"/>
                <a:gd name="connsiteX91" fmla="*/ 314961 w 3472181"/>
                <a:gd name="connsiteY91" fmla="*/ 998228 h 3134368"/>
                <a:gd name="connsiteX92" fmla="*/ 271781 w 3472181"/>
                <a:gd name="connsiteY92" fmla="*/ 985528 h 3134368"/>
                <a:gd name="connsiteX93" fmla="*/ 295405 w 3472181"/>
                <a:gd name="connsiteY93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127000 w 3472181"/>
                <a:gd name="connsiteY64" fmla="*/ 2606048 h 3134368"/>
                <a:gd name="connsiteX65" fmla="*/ 50800 w 3472181"/>
                <a:gd name="connsiteY65" fmla="*/ 2590808 h 3134368"/>
                <a:gd name="connsiteX66" fmla="*/ 0 w 3472181"/>
                <a:gd name="connsiteY66" fmla="*/ 2578108 h 3134368"/>
                <a:gd name="connsiteX67" fmla="*/ 81280 w 3472181"/>
                <a:gd name="connsiteY67" fmla="*/ 2420628 h 3134368"/>
                <a:gd name="connsiteX68" fmla="*/ 55880 w 3472181"/>
                <a:gd name="connsiteY68" fmla="*/ 2392688 h 3134368"/>
                <a:gd name="connsiteX69" fmla="*/ 96520 w 3472181"/>
                <a:gd name="connsiteY69" fmla="*/ 2286008 h 3134368"/>
                <a:gd name="connsiteX70" fmla="*/ 40640 w 3472181"/>
                <a:gd name="connsiteY70" fmla="*/ 2242828 h 3134368"/>
                <a:gd name="connsiteX71" fmla="*/ 78740 w 3472181"/>
                <a:gd name="connsiteY71" fmla="*/ 2179328 h 3134368"/>
                <a:gd name="connsiteX72" fmla="*/ 144021 w 3472181"/>
                <a:gd name="connsiteY72" fmla="*/ 2115930 h 3134368"/>
                <a:gd name="connsiteX73" fmla="*/ 152400 w 3472181"/>
                <a:gd name="connsiteY73" fmla="*/ 2044708 h 3134368"/>
                <a:gd name="connsiteX74" fmla="*/ 96520 w 3472181"/>
                <a:gd name="connsiteY74" fmla="*/ 2016768 h 3134368"/>
                <a:gd name="connsiteX75" fmla="*/ 104140 w 3472181"/>
                <a:gd name="connsiteY75" fmla="*/ 1920248 h 3134368"/>
                <a:gd name="connsiteX76" fmla="*/ 40640 w 3472181"/>
                <a:gd name="connsiteY76" fmla="*/ 1877068 h 3134368"/>
                <a:gd name="connsiteX77" fmla="*/ 76200 w 3472181"/>
                <a:gd name="connsiteY77" fmla="*/ 1823728 h 3134368"/>
                <a:gd name="connsiteX78" fmla="*/ 60960 w 3472181"/>
                <a:gd name="connsiteY78" fmla="*/ 1717048 h 3134368"/>
                <a:gd name="connsiteX79" fmla="*/ 149860 w 3472181"/>
                <a:gd name="connsiteY79" fmla="*/ 1689108 h 3134368"/>
                <a:gd name="connsiteX80" fmla="*/ 185420 w 3472181"/>
                <a:gd name="connsiteY80" fmla="*/ 1744988 h 3134368"/>
                <a:gd name="connsiteX81" fmla="*/ 228600 w 3472181"/>
                <a:gd name="connsiteY81" fmla="*/ 1734828 h 3134368"/>
                <a:gd name="connsiteX82" fmla="*/ 218440 w 3472181"/>
                <a:gd name="connsiteY82" fmla="*/ 1673868 h 3134368"/>
                <a:gd name="connsiteX83" fmla="*/ 256540 w 3472181"/>
                <a:gd name="connsiteY83" fmla="*/ 1605288 h 3134368"/>
                <a:gd name="connsiteX84" fmla="*/ 330200 w 3472181"/>
                <a:gd name="connsiteY84" fmla="*/ 1574808 h 3134368"/>
                <a:gd name="connsiteX85" fmla="*/ 266700 w 3472181"/>
                <a:gd name="connsiteY85" fmla="*/ 1521468 h 3134368"/>
                <a:gd name="connsiteX86" fmla="*/ 276860 w 3472181"/>
                <a:gd name="connsiteY86" fmla="*/ 1465588 h 3134368"/>
                <a:gd name="connsiteX87" fmla="*/ 355600 w 3472181"/>
                <a:gd name="connsiteY87" fmla="*/ 1440188 h 3134368"/>
                <a:gd name="connsiteX88" fmla="*/ 449580 w 3472181"/>
                <a:gd name="connsiteY88" fmla="*/ 1336048 h 3134368"/>
                <a:gd name="connsiteX89" fmla="*/ 497840 w 3472181"/>
                <a:gd name="connsiteY89" fmla="*/ 1203968 h 3134368"/>
                <a:gd name="connsiteX90" fmla="*/ 388621 w 3472181"/>
                <a:gd name="connsiteY90" fmla="*/ 1178568 h 3134368"/>
                <a:gd name="connsiteX91" fmla="*/ 386081 w 3472181"/>
                <a:gd name="connsiteY91" fmla="*/ 1005848 h 3134368"/>
                <a:gd name="connsiteX92" fmla="*/ 314961 w 3472181"/>
                <a:gd name="connsiteY92" fmla="*/ 998228 h 3134368"/>
                <a:gd name="connsiteX93" fmla="*/ 271781 w 3472181"/>
                <a:gd name="connsiteY93" fmla="*/ 985528 h 3134368"/>
                <a:gd name="connsiteX94" fmla="*/ 295405 w 3472181"/>
                <a:gd name="connsiteY94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68580 w 3472181"/>
                <a:gd name="connsiteY64" fmla="*/ 2639068 h 3134368"/>
                <a:gd name="connsiteX65" fmla="*/ 50800 w 3472181"/>
                <a:gd name="connsiteY65" fmla="*/ 2590808 h 3134368"/>
                <a:gd name="connsiteX66" fmla="*/ 0 w 3472181"/>
                <a:gd name="connsiteY66" fmla="*/ 2578108 h 3134368"/>
                <a:gd name="connsiteX67" fmla="*/ 81280 w 3472181"/>
                <a:gd name="connsiteY67" fmla="*/ 2420628 h 3134368"/>
                <a:gd name="connsiteX68" fmla="*/ 55880 w 3472181"/>
                <a:gd name="connsiteY68" fmla="*/ 2392688 h 3134368"/>
                <a:gd name="connsiteX69" fmla="*/ 96520 w 3472181"/>
                <a:gd name="connsiteY69" fmla="*/ 2286008 h 3134368"/>
                <a:gd name="connsiteX70" fmla="*/ 40640 w 3472181"/>
                <a:gd name="connsiteY70" fmla="*/ 2242828 h 3134368"/>
                <a:gd name="connsiteX71" fmla="*/ 78740 w 3472181"/>
                <a:gd name="connsiteY71" fmla="*/ 2179328 h 3134368"/>
                <a:gd name="connsiteX72" fmla="*/ 144021 w 3472181"/>
                <a:gd name="connsiteY72" fmla="*/ 2115930 h 3134368"/>
                <a:gd name="connsiteX73" fmla="*/ 152400 w 3472181"/>
                <a:gd name="connsiteY73" fmla="*/ 2044708 h 3134368"/>
                <a:gd name="connsiteX74" fmla="*/ 96520 w 3472181"/>
                <a:gd name="connsiteY74" fmla="*/ 2016768 h 3134368"/>
                <a:gd name="connsiteX75" fmla="*/ 104140 w 3472181"/>
                <a:gd name="connsiteY75" fmla="*/ 1920248 h 3134368"/>
                <a:gd name="connsiteX76" fmla="*/ 40640 w 3472181"/>
                <a:gd name="connsiteY76" fmla="*/ 1877068 h 3134368"/>
                <a:gd name="connsiteX77" fmla="*/ 76200 w 3472181"/>
                <a:gd name="connsiteY77" fmla="*/ 1823728 h 3134368"/>
                <a:gd name="connsiteX78" fmla="*/ 60960 w 3472181"/>
                <a:gd name="connsiteY78" fmla="*/ 1717048 h 3134368"/>
                <a:gd name="connsiteX79" fmla="*/ 149860 w 3472181"/>
                <a:gd name="connsiteY79" fmla="*/ 1689108 h 3134368"/>
                <a:gd name="connsiteX80" fmla="*/ 185420 w 3472181"/>
                <a:gd name="connsiteY80" fmla="*/ 1744988 h 3134368"/>
                <a:gd name="connsiteX81" fmla="*/ 228600 w 3472181"/>
                <a:gd name="connsiteY81" fmla="*/ 1734828 h 3134368"/>
                <a:gd name="connsiteX82" fmla="*/ 218440 w 3472181"/>
                <a:gd name="connsiteY82" fmla="*/ 1673868 h 3134368"/>
                <a:gd name="connsiteX83" fmla="*/ 256540 w 3472181"/>
                <a:gd name="connsiteY83" fmla="*/ 1605288 h 3134368"/>
                <a:gd name="connsiteX84" fmla="*/ 330200 w 3472181"/>
                <a:gd name="connsiteY84" fmla="*/ 1574808 h 3134368"/>
                <a:gd name="connsiteX85" fmla="*/ 266700 w 3472181"/>
                <a:gd name="connsiteY85" fmla="*/ 1521468 h 3134368"/>
                <a:gd name="connsiteX86" fmla="*/ 276860 w 3472181"/>
                <a:gd name="connsiteY86" fmla="*/ 1465588 h 3134368"/>
                <a:gd name="connsiteX87" fmla="*/ 355600 w 3472181"/>
                <a:gd name="connsiteY87" fmla="*/ 1440188 h 3134368"/>
                <a:gd name="connsiteX88" fmla="*/ 449580 w 3472181"/>
                <a:gd name="connsiteY88" fmla="*/ 1336048 h 3134368"/>
                <a:gd name="connsiteX89" fmla="*/ 497840 w 3472181"/>
                <a:gd name="connsiteY89" fmla="*/ 1203968 h 3134368"/>
                <a:gd name="connsiteX90" fmla="*/ 388621 w 3472181"/>
                <a:gd name="connsiteY90" fmla="*/ 1178568 h 3134368"/>
                <a:gd name="connsiteX91" fmla="*/ 386081 w 3472181"/>
                <a:gd name="connsiteY91" fmla="*/ 1005848 h 3134368"/>
                <a:gd name="connsiteX92" fmla="*/ 314961 w 3472181"/>
                <a:gd name="connsiteY92" fmla="*/ 998228 h 3134368"/>
                <a:gd name="connsiteX93" fmla="*/ 271781 w 3472181"/>
                <a:gd name="connsiteY93" fmla="*/ 985528 h 3134368"/>
                <a:gd name="connsiteX94" fmla="*/ 295405 w 3472181"/>
                <a:gd name="connsiteY94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177800 w 3472181"/>
                <a:gd name="connsiteY64" fmla="*/ 2656848 h 3134368"/>
                <a:gd name="connsiteX65" fmla="*/ 68580 w 3472181"/>
                <a:gd name="connsiteY65" fmla="*/ 2639068 h 3134368"/>
                <a:gd name="connsiteX66" fmla="*/ 50800 w 3472181"/>
                <a:gd name="connsiteY66" fmla="*/ 2590808 h 3134368"/>
                <a:gd name="connsiteX67" fmla="*/ 0 w 3472181"/>
                <a:gd name="connsiteY67" fmla="*/ 2578108 h 3134368"/>
                <a:gd name="connsiteX68" fmla="*/ 81280 w 3472181"/>
                <a:gd name="connsiteY68" fmla="*/ 2420628 h 3134368"/>
                <a:gd name="connsiteX69" fmla="*/ 55880 w 3472181"/>
                <a:gd name="connsiteY69" fmla="*/ 2392688 h 3134368"/>
                <a:gd name="connsiteX70" fmla="*/ 96520 w 3472181"/>
                <a:gd name="connsiteY70" fmla="*/ 2286008 h 3134368"/>
                <a:gd name="connsiteX71" fmla="*/ 40640 w 3472181"/>
                <a:gd name="connsiteY71" fmla="*/ 2242828 h 3134368"/>
                <a:gd name="connsiteX72" fmla="*/ 78740 w 3472181"/>
                <a:gd name="connsiteY72" fmla="*/ 2179328 h 3134368"/>
                <a:gd name="connsiteX73" fmla="*/ 144021 w 3472181"/>
                <a:gd name="connsiteY73" fmla="*/ 2115930 h 3134368"/>
                <a:gd name="connsiteX74" fmla="*/ 152400 w 3472181"/>
                <a:gd name="connsiteY74" fmla="*/ 2044708 h 3134368"/>
                <a:gd name="connsiteX75" fmla="*/ 96520 w 3472181"/>
                <a:gd name="connsiteY75" fmla="*/ 2016768 h 3134368"/>
                <a:gd name="connsiteX76" fmla="*/ 104140 w 3472181"/>
                <a:gd name="connsiteY76" fmla="*/ 1920248 h 3134368"/>
                <a:gd name="connsiteX77" fmla="*/ 40640 w 3472181"/>
                <a:gd name="connsiteY77" fmla="*/ 1877068 h 3134368"/>
                <a:gd name="connsiteX78" fmla="*/ 76200 w 3472181"/>
                <a:gd name="connsiteY78" fmla="*/ 1823728 h 3134368"/>
                <a:gd name="connsiteX79" fmla="*/ 60960 w 3472181"/>
                <a:gd name="connsiteY79" fmla="*/ 1717048 h 3134368"/>
                <a:gd name="connsiteX80" fmla="*/ 149860 w 3472181"/>
                <a:gd name="connsiteY80" fmla="*/ 1689108 h 3134368"/>
                <a:gd name="connsiteX81" fmla="*/ 185420 w 3472181"/>
                <a:gd name="connsiteY81" fmla="*/ 1744988 h 3134368"/>
                <a:gd name="connsiteX82" fmla="*/ 228600 w 3472181"/>
                <a:gd name="connsiteY82" fmla="*/ 1734828 h 3134368"/>
                <a:gd name="connsiteX83" fmla="*/ 218440 w 3472181"/>
                <a:gd name="connsiteY83" fmla="*/ 1673868 h 3134368"/>
                <a:gd name="connsiteX84" fmla="*/ 256540 w 3472181"/>
                <a:gd name="connsiteY84" fmla="*/ 1605288 h 3134368"/>
                <a:gd name="connsiteX85" fmla="*/ 330200 w 3472181"/>
                <a:gd name="connsiteY85" fmla="*/ 1574808 h 3134368"/>
                <a:gd name="connsiteX86" fmla="*/ 266700 w 3472181"/>
                <a:gd name="connsiteY86" fmla="*/ 1521468 h 3134368"/>
                <a:gd name="connsiteX87" fmla="*/ 276860 w 3472181"/>
                <a:gd name="connsiteY87" fmla="*/ 1465588 h 3134368"/>
                <a:gd name="connsiteX88" fmla="*/ 355600 w 3472181"/>
                <a:gd name="connsiteY88" fmla="*/ 1440188 h 3134368"/>
                <a:gd name="connsiteX89" fmla="*/ 449580 w 3472181"/>
                <a:gd name="connsiteY89" fmla="*/ 1336048 h 3134368"/>
                <a:gd name="connsiteX90" fmla="*/ 497840 w 3472181"/>
                <a:gd name="connsiteY90" fmla="*/ 1203968 h 3134368"/>
                <a:gd name="connsiteX91" fmla="*/ 388621 w 3472181"/>
                <a:gd name="connsiteY91" fmla="*/ 1178568 h 3134368"/>
                <a:gd name="connsiteX92" fmla="*/ 386081 w 3472181"/>
                <a:gd name="connsiteY92" fmla="*/ 1005848 h 3134368"/>
                <a:gd name="connsiteX93" fmla="*/ 314961 w 3472181"/>
                <a:gd name="connsiteY93" fmla="*/ 998228 h 3134368"/>
                <a:gd name="connsiteX94" fmla="*/ 271781 w 3472181"/>
                <a:gd name="connsiteY94" fmla="*/ 985528 h 3134368"/>
                <a:gd name="connsiteX95" fmla="*/ 295405 w 3472181"/>
                <a:gd name="connsiteY95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304800 w 3472181"/>
                <a:gd name="connsiteY64" fmla="*/ 2679708 h 3134368"/>
                <a:gd name="connsiteX65" fmla="*/ 177800 w 3472181"/>
                <a:gd name="connsiteY65" fmla="*/ 2656848 h 3134368"/>
                <a:gd name="connsiteX66" fmla="*/ 68580 w 3472181"/>
                <a:gd name="connsiteY66" fmla="*/ 2639068 h 3134368"/>
                <a:gd name="connsiteX67" fmla="*/ 50800 w 3472181"/>
                <a:gd name="connsiteY67" fmla="*/ 2590808 h 3134368"/>
                <a:gd name="connsiteX68" fmla="*/ 0 w 3472181"/>
                <a:gd name="connsiteY68" fmla="*/ 2578108 h 3134368"/>
                <a:gd name="connsiteX69" fmla="*/ 81280 w 3472181"/>
                <a:gd name="connsiteY69" fmla="*/ 2420628 h 3134368"/>
                <a:gd name="connsiteX70" fmla="*/ 55880 w 3472181"/>
                <a:gd name="connsiteY70" fmla="*/ 2392688 h 3134368"/>
                <a:gd name="connsiteX71" fmla="*/ 96520 w 3472181"/>
                <a:gd name="connsiteY71" fmla="*/ 2286008 h 3134368"/>
                <a:gd name="connsiteX72" fmla="*/ 40640 w 3472181"/>
                <a:gd name="connsiteY72" fmla="*/ 2242828 h 3134368"/>
                <a:gd name="connsiteX73" fmla="*/ 78740 w 3472181"/>
                <a:gd name="connsiteY73" fmla="*/ 2179328 h 3134368"/>
                <a:gd name="connsiteX74" fmla="*/ 144021 w 3472181"/>
                <a:gd name="connsiteY74" fmla="*/ 2115930 h 3134368"/>
                <a:gd name="connsiteX75" fmla="*/ 152400 w 3472181"/>
                <a:gd name="connsiteY75" fmla="*/ 2044708 h 3134368"/>
                <a:gd name="connsiteX76" fmla="*/ 96520 w 3472181"/>
                <a:gd name="connsiteY76" fmla="*/ 2016768 h 3134368"/>
                <a:gd name="connsiteX77" fmla="*/ 104140 w 3472181"/>
                <a:gd name="connsiteY77" fmla="*/ 1920248 h 3134368"/>
                <a:gd name="connsiteX78" fmla="*/ 40640 w 3472181"/>
                <a:gd name="connsiteY78" fmla="*/ 1877068 h 3134368"/>
                <a:gd name="connsiteX79" fmla="*/ 76200 w 3472181"/>
                <a:gd name="connsiteY79" fmla="*/ 1823728 h 3134368"/>
                <a:gd name="connsiteX80" fmla="*/ 60960 w 3472181"/>
                <a:gd name="connsiteY80" fmla="*/ 1717048 h 3134368"/>
                <a:gd name="connsiteX81" fmla="*/ 149860 w 3472181"/>
                <a:gd name="connsiteY81" fmla="*/ 1689108 h 3134368"/>
                <a:gd name="connsiteX82" fmla="*/ 185420 w 3472181"/>
                <a:gd name="connsiteY82" fmla="*/ 1744988 h 3134368"/>
                <a:gd name="connsiteX83" fmla="*/ 228600 w 3472181"/>
                <a:gd name="connsiteY83" fmla="*/ 1734828 h 3134368"/>
                <a:gd name="connsiteX84" fmla="*/ 218440 w 3472181"/>
                <a:gd name="connsiteY84" fmla="*/ 1673868 h 3134368"/>
                <a:gd name="connsiteX85" fmla="*/ 256540 w 3472181"/>
                <a:gd name="connsiteY85" fmla="*/ 1605288 h 3134368"/>
                <a:gd name="connsiteX86" fmla="*/ 330200 w 3472181"/>
                <a:gd name="connsiteY86" fmla="*/ 1574808 h 3134368"/>
                <a:gd name="connsiteX87" fmla="*/ 266700 w 3472181"/>
                <a:gd name="connsiteY87" fmla="*/ 1521468 h 3134368"/>
                <a:gd name="connsiteX88" fmla="*/ 276860 w 3472181"/>
                <a:gd name="connsiteY88" fmla="*/ 1465588 h 3134368"/>
                <a:gd name="connsiteX89" fmla="*/ 355600 w 3472181"/>
                <a:gd name="connsiteY89" fmla="*/ 1440188 h 3134368"/>
                <a:gd name="connsiteX90" fmla="*/ 449580 w 3472181"/>
                <a:gd name="connsiteY90" fmla="*/ 1336048 h 3134368"/>
                <a:gd name="connsiteX91" fmla="*/ 497840 w 3472181"/>
                <a:gd name="connsiteY91" fmla="*/ 1203968 h 3134368"/>
                <a:gd name="connsiteX92" fmla="*/ 388621 w 3472181"/>
                <a:gd name="connsiteY92" fmla="*/ 1178568 h 3134368"/>
                <a:gd name="connsiteX93" fmla="*/ 386081 w 3472181"/>
                <a:gd name="connsiteY93" fmla="*/ 1005848 h 3134368"/>
                <a:gd name="connsiteX94" fmla="*/ 314961 w 3472181"/>
                <a:gd name="connsiteY94" fmla="*/ 998228 h 3134368"/>
                <a:gd name="connsiteX95" fmla="*/ 271781 w 3472181"/>
                <a:gd name="connsiteY95" fmla="*/ 985528 h 3134368"/>
                <a:gd name="connsiteX96" fmla="*/ 295405 w 3472181"/>
                <a:gd name="connsiteY96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241300 w 3472181"/>
                <a:gd name="connsiteY64" fmla="*/ 2738128 h 3134368"/>
                <a:gd name="connsiteX65" fmla="*/ 177800 w 3472181"/>
                <a:gd name="connsiteY65" fmla="*/ 2656848 h 3134368"/>
                <a:gd name="connsiteX66" fmla="*/ 68580 w 3472181"/>
                <a:gd name="connsiteY66" fmla="*/ 2639068 h 3134368"/>
                <a:gd name="connsiteX67" fmla="*/ 50800 w 3472181"/>
                <a:gd name="connsiteY67" fmla="*/ 2590808 h 3134368"/>
                <a:gd name="connsiteX68" fmla="*/ 0 w 3472181"/>
                <a:gd name="connsiteY68" fmla="*/ 2578108 h 3134368"/>
                <a:gd name="connsiteX69" fmla="*/ 81280 w 3472181"/>
                <a:gd name="connsiteY69" fmla="*/ 2420628 h 3134368"/>
                <a:gd name="connsiteX70" fmla="*/ 55880 w 3472181"/>
                <a:gd name="connsiteY70" fmla="*/ 2392688 h 3134368"/>
                <a:gd name="connsiteX71" fmla="*/ 96520 w 3472181"/>
                <a:gd name="connsiteY71" fmla="*/ 2286008 h 3134368"/>
                <a:gd name="connsiteX72" fmla="*/ 40640 w 3472181"/>
                <a:gd name="connsiteY72" fmla="*/ 2242828 h 3134368"/>
                <a:gd name="connsiteX73" fmla="*/ 78740 w 3472181"/>
                <a:gd name="connsiteY73" fmla="*/ 2179328 h 3134368"/>
                <a:gd name="connsiteX74" fmla="*/ 144021 w 3472181"/>
                <a:gd name="connsiteY74" fmla="*/ 2115930 h 3134368"/>
                <a:gd name="connsiteX75" fmla="*/ 152400 w 3472181"/>
                <a:gd name="connsiteY75" fmla="*/ 2044708 h 3134368"/>
                <a:gd name="connsiteX76" fmla="*/ 96520 w 3472181"/>
                <a:gd name="connsiteY76" fmla="*/ 2016768 h 3134368"/>
                <a:gd name="connsiteX77" fmla="*/ 104140 w 3472181"/>
                <a:gd name="connsiteY77" fmla="*/ 1920248 h 3134368"/>
                <a:gd name="connsiteX78" fmla="*/ 40640 w 3472181"/>
                <a:gd name="connsiteY78" fmla="*/ 1877068 h 3134368"/>
                <a:gd name="connsiteX79" fmla="*/ 76200 w 3472181"/>
                <a:gd name="connsiteY79" fmla="*/ 1823728 h 3134368"/>
                <a:gd name="connsiteX80" fmla="*/ 60960 w 3472181"/>
                <a:gd name="connsiteY80" fmla="*/ 1717048 h 3134368"/>
                <a:gd name="connsiteX81" fmla="*/ 149860 w 3472181"/>
                <a:gd name="connsiteY81" fmla="*/ 1689108 h 3134368"/>
                <a:gd name="connsiteX82" fmla="*/ 185420 w 3472181"/>
                <a:gd name="connsiteY82" fmla="*/ 1744988 h 3134368"/>
                <a:gd name="connsiteX83" fmla="*/ 228600 w 3472181"/>
                <a:gd name="connsiteY83" fmla="*/ 1734828 h 3134368"/>
                <a:gd name="connsiteX84" fmla="*/ 218440 w 3472181"/>
                <a:gd name="connsiteY84" fmla="*/ 1673868 h 3134368"/>
                <a:gd name="connsiteX85" fmla="*/ 256540 w 3472181"/>
                <a:gd name="connsiteY85" fmla="*/ 1605288 h 3134368"/>
                <a:gd name="connsiteX86" fmla="*/ 330200 w 3472181"/>
                <a:gd name="connsiteY86" fmla="*/ 1574808 h 3134368"/>
                <a:gd name="connsiteX87" fmla="*/ 266700 w 3472181"/>
                <a:gd name="connsiteY87" fmla="*/ 1521468 h 3134368"/>
                <a:gd name="connsiteX88" fmla="*/ 276860 w 3472181"/>
                <a:gd name="connsiteY88" fmla="*/ 1465588 h 3134368"/>
                <a:gd name="connsiteX89" fmla="*/ 355600 w 3472181"/>
                <a:gd name="connsiteY89" fmla="*/ 1440188 h 3134368"/>
                <a:gd name="connsiteX90" fmla="*/ 449580 w 3472181"/>
                <a:gd name="connsiteY90" fmla="*/ 1336048 h 3134368"/>
                <a:gd name="connsiteX91" fmla="*/ 497840 w 3472181"/>
                <a:gd name="connsiteY91" fmla="*/ 1203968 h 3134368"/>
                <a:gd name="connsiteX92" fmla="*/ 388621 w 3472181"/>
                <a:gd name="connsiteY92" fmla="*/ 1178568 h 3134368"/>
                <a:gd name="connsiteX93" fmla="*/ 386081 w 3472181"/>
                <a:gd name="connsiteY93" fmla="*/ 1005848 h 3134368"/>
                <a:gd name="connsiteX94" fmla="*/ 314961 w 3472181"/>
                <a:gd name="connsiteY94" fmla="*/ 998228 h 3134368"/>
                <a:gd name="connsiteX95" fmla="*/ 271781 w 3472181"/>
                <a:gd name="connsiteY95" fmla="*/ 985528 h 3134368"/>
                <a:gd name="connsiteX96" fmla="*/ 295405 w 3472181"/>
                <a:gd name="connsiteY96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325120 w 3472181"/>
                <a:gd name="connsiteY64" fmla="*/ 2753368 h 3134368"/>
                <a:gd name="connsiteX65" fmla="*/ 241300 w 3472181"/>
                <a:gd name="connsiteY65" fmla="*/ 2738128 h 3134368"/>
                <a:gd name="connsiteX66" fmla="*/ 177800 w 3472181"/>
                <a:gd name="connsiteY66" fmla="*/ 2656848 h 3134368"/>
                <a:gd name="connsiteX67" fmla="*/ 68580 w 3472181"/>
                <a:gd name="connsiteY67" fmla="*/ 2639068 h 3134368"/>
                <a:gd name="connsiteX68" fmla="*/ 50800 w 3472181"/>
                <a:gd name="connsiteY68" fmla="*/ 2590808 h 3134368"/>
                <a:gd name="connsiteX69" fmla="*/ 0 w 3472181"/>
                <a:gd name="connsiteY69" fmla="*/ 2578108 h 3134368"/>
                <a:gd name="connsiteX70" fmla="*/ 81280 w 3472181"/>
                <a:gd name="connsiteY70" fmla="*/ 2420628 h 3134368"/>
                <a:gd name="connsiteX71" fmla="*/ 55880 w 3472181"/>
                <a:gd name="connsiteY71" fmla="*/ 2392688 h 3134368"/>
                <a:gd name="connsiteX72" fmla="*/ 96520 w 3472181"/>
                <a:gd name="connsiteY72" fmla="*/ 2286008 h 3134368"/>
                <a:gd name="connsiteX73" fmla="*/ 40640 w 3472181"/>
                <a:gd name="connsiteY73" fmla="*/ 2242828 h 3134368"/>
                <a:gd name="connsiteX74" fmla="*/ 78740 w 3472181"/>
                <a:gd name="connsiteY74" fmla="*/ 2179328 h 3134368"/>
                <a:gd name="connsiteX75" fmla="*/ 144021 w 3472181"/>
                <a:gd name="connsiteY75" fmla="*/ 2115930 h 3134368"/>
                <a:gd name="connsiteX76" fmla="*/ 152400 w 3472181"/>
                <a:gd name="connsiteY76" fmla="*/ 2044708 h 3134368"/>
                <a:gd name="connsiteX77" fmla="*/ 96520 w 3472181"/>
                <a:gd name="connsiteY77" fmla="*/ 2016768 h 3134368"/>
                <a:gd name="connsiteX78" fmla="*/ 104140 w 3472181"/>
                <a:gd name="connsiteY78" fmla="*/ 1920248 h 3134368"/>
                <a:gd name="connsiteX79" fmla="*/ 40640 w 3472181"/>
                <a:gd name="connsiteY79" fmla="*/ 1877068 h 3134368"/>
                <a:gd name="connsiteX80" fmla="*/ 76200 w 3472181"/>
                <a:gd name="connsiteY80" fmla="*/ 1823728 h 3134368"/>
                <a:gd name="connsiteX81" fmla="*/ 60960 w 3472181"/>
                <a:gd name="connsiteY81" fmla="*/ 1717048 h 3134368"/>
                <a:gd name="connsiteX82" fmla="*/ 149860 w 3472181"/>
                <a:gd name="connsiteY82" fmla="*/ 1689108 h 3134368"/>
                <a:gd name="connsiteX83" fmla="*/ 185420 w 3472181"/>
                <a:gd name="connsiteY83" fmla="*/ 1744988 h 3134368"/>
                <a:gd name="connsiteX84" fmla="*/ 228600 w 3472181"/>
                <a:gd name="connsiteY84" fmla="*/ 1734828 h 3134368"/>
                <a:gd name="connsiteX85" fmla="*/ 218440 w 3472181"/>
                <a:gd name="connsiteY85" fmla="*/ 1673868 h 3134368"/>
                <a:gd name="connsiteX86" fmla="*/ 256540 w 3472181"/>
                <a:gd name="connsiteY86" fmla="*/ 1605288 h 3134368"/>
                <a:gd name="connsiteX87" fmla="*/ 330200 w 3472181"/>
                <a:gd name="connsiteY87" fmla="*/ 1574808 h 3134368"/>
                <a:gd name="connsiteX88" fmla="*/ 266700 w 3472181"/>
                <a:gd name="connsiteY88" fmla="*/ 1521468 h 3134368"/>
                <a:gd name="connsiteX89" fmla="*/ 276860 w 3472181"/>
                <a:gd name="connsiteY89" fmla="*/ 1465588 h 3134368"/>
                <a:gd name="connsiteX90" fmla="*/ 355600 w 3472181"/>
                <a:gd name="connsiteY90" fmla="*/ 1440188 h 3134368"/>
                <a:gd name="connsiteX91" fmla="*/ 449580 w 3472181"/>
                <a:gd name="connsiteY91" fmla="*/ 1336048 h 3134368"/>
                <a:gd name="connsiteX92" fmla="*/ 497840 w 3472181"/>
                <a:gd name="connsiteY92" fmla="*/ 1203968 h 3134368"/>
                <a:gd name="connsiteX93" fmla="*/ 388621 w 3472181"/>
                <a:gd name="connsiteY93" fmla="*/ 1178568 h 3134368"/>
                <a:gd name="connsiteX94" fmla="*/ 386081 w 3472181"/>
                <a:gd name="connsiteY94" fmla="*/ 1005848 h 3134368"/>
                <a:gd name="connsiteX95" fmla="*/ 314961 w 3472181"/>
                <a:gd name="connsiteY95" fmla="*/ 998228 h 3134368"/>
                <a:gd name="connsiteX96" fmla="*/ 271781 w 3472181"/>
                <a:gd name="connsiteY96" fmla="*/ 985528 h 3134368"/>
                <a:gd name="connsiteX97" fmla="*/ 295405 w 3472181"/>
                <a:gd name="connsiteY97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180340 w 3472181"/>
                <a:gd name="connsiteY64" fmla="*/ 2783848 h 3134368"/>
                <a:gd name="connsiteX65" fmla="*/ 241300 w 3472181"/>
                <a:gd name="connsiteY65" fmla="*/ 2738128 h 3134368"/>
                <a:gd name="connsiteX66" fmla="*/ 177800 w 3472181"/>
                <a:gd name="connsiteY66" fmla="*/ 2656848 h 3134368"/>
                <a:gd name="connsiteX67" fmla="*/ 68580 w 3472181"/>
                <a:gd name="connsiteY67" fmla="*/ 2639068 h 3134368"/>
                <a:gd name="connsiteX68" fmla="*/ 50800 w 3472181"/>
                <a:gd name="connsiteY68" fmla="*/ 2590808 h 3134368"/>
                <a:gd name="connsiteX69" fmla="*/ 0 w 3472181"/>
                <a:gd name="connsiteY69" fmla="*/ 2578108 h 3134368"/>
                <a:gd name="connsiteX70" fmla="*/ 81280 w 3472181"/>
                <a:gd name="connsiteY70" fmla="*/ 2420628 h 3134368"/>
                <a:gd name="connsiteX71" fmla="*/ 55880 w 3472181"/>
                <a:gd name="connsiteY71" fmla="*/ 2392688 h 3134368"/>
                <a:gd name="connsiteX72" fmla="*/ 96520 w 3472181"/>
                <a:gd name="connsiteY72" fmla="*/ 2286008 h 3134368"/>
                <a:gd name="connsiteX73" fmla="*/ 40640 w 3472181"/>
                <a:gd name="connsiteY73" fmla="*/ 2242828 h 3134368"/>
                <a:gd name="connsiteX74" fmla="*/ 78740 w 3472181"/>
                <a:gd name="connsiteY74" fmla="*/ 2179328 h 3134368"/>
                <a:gd name="connsiteX75" fmla="*/ 144021 w 3472181"/>
                <a:gd name="connsiteY75" fmla="*/ 2115930 h 3134368"/>
                <a:gd name="connsiteX76" fmla="*/ 152400 w 3472181"/>
                <a:gd name="connsiteY76" fmla="*/ 2044708 h 3134368"/>
                <a:gd name="connsiteX77" fmla="*/ 96520 w 3472181"/>
                <a:gd name="connsiteY77" fmla="*/ 2016768 h 3134368"/>
                <a:gd name="connsiteX78" fmla="*/ 104140 w 3472181"/>
                <a:gd name="connsiteY78" fmla="*/ 1920248 h 3134368"/>
                <a:gd name="connsiteX79" fmla="*/ 40640 w 3472181"/>
                <a:gd name="connsiteY79" fmla="*/ 1877068 h 3134368"/>
                <a:gd name="connsiteX80" fmla="*/ 76200 w 3472181"/>
                <a:gd name="connsiteY80" fmla="*/ 1823728 h 3134368"/>
                <a:gd name="connsiteX81" fmla="*/ 60960 w 3472181"/>
                <a:gd name="connsiteY81" fmla="*/ 1717048 h 3134368"/>
                <a:gd name="connsiteX82" fmla="*/ 149860 w 3472181"/>
                <a:gd name="connsiteY82" fmla="*/ 1689108 h 3134368"/>
                <a:gd name="connsiteX83" fmla="*/ 185420 w 3472181"/>
                <a:gd name="connsiteY83" fmla="*/ 1744988 h 3134368"/>
                <a:gd name="connsiteX84" fmla="*/ 228600 w 3472181"/>
                <a:gd name="connsiteY84" fmla="*/ 1734828 h 3134368"/>
                <a:gd name="connsiteX85" fmla="*/ 218440 w 3472181"/>
                <a:gd name="connsiteY85" fmla="*/ 1673868 h 3134368"/>
                <a:gd name="connsiteX86" fmla="*/ 256540 w 3472181"/>
                <a:gd name="connsiteY86" fmla="*/ 1605288 h 3134368"/>
                <a:gd name="connsiteX87" fmla="*/ 330200 w 3472181"/>
                <a:gd name="connsiteY87" fmla="*/ 1574808 h 3134368"/>
                <a:gd name="connsiteX88" fmla="*/ 266700 w 3472181"/>
                <a:gd name="connsiteY88" fmla="*/ 1521468 h 3134368"/>
                <a:gd name="connsiteX89" fmla="*/ 276860 w 3472181"/>
                <a:gd name="connsiteY89" fmla="*/ 1465588 h 3134368"/>
                <a:gd name="connsiteX90" fmla="*/ 355600 w 3472181"/>
                <a:gd name="connsiteY90" fmla="*/ 1440188 h 3134368"/>
                <a:gd name="connsiteX91" fmla="*/ 449580 w 3472181"/>
                <a:gd name="connsiteY91" fmla="*/ 1336048 h 3134368"/>
                <a:gd name="connsiteX92" fmla="*/ 497840 w 3472181"/>
                <a:gd name="connsiteY92" fmla="*/ 1203968 h 3134368"/>
                <a:gd name="connsiteX93" fmla="*/ 388621 w 3472181"/>
                <a:gd name="connsiteY93" fmla="*/ 1178568 h 3134368"/>
                <a:gd name="connsiteX94" fmla="*/ 386081 w 3472181"/>
                <a:gd name="connsiteY94" fmla="*/ 1005848 h 3134368"/>
                <a:gd name="connsiteX95" fmla="*/ 314961 w 3472181"/>
                <a:gd name="connsiteY95" fmla="*/ 998228 h 3134368"/>
                <a:gd name="connsiteX96" fmla="*/ 271781 w 3472181"/>
                <a:gd name="connsiteY96" fmla="*/ 985528 h 3134368"/>
                <a:gd name="connsiteX97" fmla="*/ 295405 w 3472181"/>
                <a:gd name="connsiteY97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292100 w 3472181"/>
                <a:gd name="connsiteY64" fmla="*/ 2799088 h 3134368"/>
                <a:gd name="connsiteX65" fmla="*/ 180340 w 3472181"/>
                <a:gd name="connsiteY65" fmla="*/ 2783848 h 3134368"/>
                <a:gd name="connsiteX66" fmla="*/ 241300 w 3472181"/>
                <a:gd name="connsiteY66" fmla="*/ 2738128 h 3134368"/>
                <a:gd name="connsiteX67" fmla="*/ 177800 w 3472181"/>
                <a:gd name="connsiteY67" fmla="*/ 2656848 h 3134368"/>
                <a:gd name="connsiteX68" fmla="*/ 68580 w 3472181"/>
                <a:gd name="connsiteY68" fmla="*/ 2639068 h 3134368"/>
                <a:gd name="connsiteX69" fmla="*/ 50800 w 3472181"/>
                <a:gd name="connsiteY69" fmla="*/ 2590808 h 3134368"/>
                <a:gd name="connsiteX70" fmla="*/ 0 w 3472181"/>
                <a:gd name="connsiteY70" fmla="*/ 2578108 h 3134368"/>
                <a:gd name="connsiteX71" fmla="*/ 81280 w 3472181"/>
                <a:gd name="connsiteY71" fmla="*/ 2420628 h 3134368"/>
                <a:gd name="connsiteX72" fmla="*/ 55880 w 3472181"/>
                <a:gd name="connsiteY72" fmla="*/ 2392688 h 3134368"/>
                <a:gd name="connsiteX73" fmla="*/ 96520 w 3472181"/>
                <a:gd name="connsiteY73" fmla="*/ 2286008 h 3134368"/>
                <a:gd name="connsiteX74" fmla="*/ 40640 w 3472181"/>
                <a:gd name="connsiteY74" fmla="*/ 2242828 h 3134368"/>
                <a:gd name="connsiteX75" fmla="*/ 78740 w 3472181"/>
                <a:gd name="connsiteY75" fmla="*/ 2179328 h 3134368"/>
                <a:gd name="connsiteX76" fmla="*/ 144021 w 3472181"/>
                <a:gd name="connsiteY76" fmla="*/ 2115930 h 3134368"/>
                <a:gd name="connsiteX77" fmla="*/ 152400 w 3472181"/>
                <a:gd name="connsiteY77" fmla="*/ 2044708 h 3134368"/>
                <a:gd name="connsiteX78" fmla="*/ 96520 w 3472181"/>
                <a:gd name="connsiteY78" fmla="*/ 2016768 h 3134368"/>
                <a:gd name="connsiteX79" fmla="*/ 104140 w 3472181"/>
                <a:gd name="connsiteY79" fmla="*/ 1920248 h 3134368"/>
                <a:gd name="connsiteX80" fmla="*/ 40640 w 3472181"/>
                <a:gd name="connsiteY80" fmla="*/ 1877068 h 3134368"/>
                <a:gd name="connsiteX81" fmla="*/ 76200 w 3472181"/>
                <a:gd name="connsiteY81" fmla="*/ 1823728 h 3134368"/>
                <a:gd name="connsiteX82" fmla="*/ 60960 w 3472181"/>
                <a:gd name="connsiteY82" fmla="*/ 1717048 h 3134368"/>
                <a:gd name="connsiteX83" fmla="*/ 149860 w 3472181"/>
                <a:gd name="connsiteY83" fmla="*/ 1689108 h 3134368"/>
                <a:gd name="connsiteX84" fmla="*/ 185420 w 3472181"/>
                <a:gd name="connsiteY84" fmla="*/ 1744988 h 3134368"/>
                <a:gd name="connsiteX85" fmla="*/ 228600 w 3472181"/>
                <a:gd name="connsiteY85" fmla="*/ 1734828 h 3134368"/>
                <a:gd name="connsiteX86" fmla="*/ 218440 w 3472181"/>
                <a:gd name="connsiteY86" fmla="*/ 1673868 h 3134368"/>
                <a:gd name="connsiteX87" fmla="*/ 256540 w 3472181"/>
                <a:gd name="connsiteY87" fmla="*/ 1605288 h 3134368"/>
                <a:gd name="connsiteX88" fmla="*/ 330200 w 3472181"/>
                <a:gd name="connsiteY88" fmla="*/ 1574808 h 3134368"/>
                <a:gd name="connsiteX89" fmla="*/ 266700 w 3472181"/>
                <a:gd name="connsiteY89" fmla="*/ 1521468 h 3134368"/>
                <a:gd name="connsiteX90" fmla="*/ 276860 w 3472181"/>
                <a:gd name="connsiteY90" fmla="*/ 1465588 h 3134368"/>
                <a:gd name="connsiteX91" fmla="*/ 355600 w 3472181"/>
                <a:gd name="connsiteY91" fmla="*/ 1440188 h 3134368"/>
                <a:gd name="connsiteX92" fmla="*/ 449580 w 3472181"/>
                <a:gd name="connsiteY92" fmla="*/ 1336048 h 3134368"/>
                <a:gd name="connsiteX93" fmla="*/ 497840 w 3472181"/>
                <a:gd name="connsiteY93" fmla="*/ 1203968 h 3134368"/>
                <a:gd name="connsiteX94" fmla="*/ 388621 w 3472181"/>
                <a:gd name="connsiteY94" fmla="*/ 1178568 h 3134368"/>
                <a:gd name="connsiteX95" fmla="*/ 386081 w 3472181"/>
                <a:gd name="connsiteY95" fmla="*/ 1005848 h 3134368"/>
                <a:gd name="connsiteX96" fmla="*/ 314961 w 3472181"/>
                <a:gd name="connsiteY96" fmla="*/ 998228 h 3134368"/>
                <a:gd name="connsiteX97" fmla="*/ 271781 w 3472181"/>
                <a:gd name="connsiteY97" fmla="*/ 985528 h 3134368"/>
                <a:gd name="connsiteX98" fmla="*/ 295405 w 3472181"/>
                <a:gd name="connsiteY98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53340 w 3472181"/>
                <a:gd name="connsiteY64" fmla="*/ 2766068 h 3134368"/>
                <a:gd name="connsiteX65" fmla="*/ 292100 w 3472181"/>
                <a:gd name="connsiteY65" fmla="*/ 2799088 h 3134368"/>
                <a:gd name="connsiteX66" fmla="*/ 180340 w 3472181"/>
                <a:gd name="connsiteY66" fmla="*/ 2783848 h 3134368"/>
                <a:gd name="connsiteX67" fmla="*/ 241300 w 3472181"/>
                <a:gd name="connsiteY67" fmla="*/ 2738128 h 3134368"/>
                <a:gd name="connsiteX68" fmla="*/ 177800 w 3472181"/>
                <a:gd name="connsiteY68" fmla="*/ 2656848 h 3134368"/>
                <a:gd name="connsiteX69" fmla="*/ 68580 w 3472181"/>
                <a:gd name="connsiteY69" fmla="*/ 2639068 h 3134368"/>
                <a:gd name="connsiteX70" fmla="*/ 50800 w 3472181"/>
                <a:gd name="connsiteY70" fmla="*/ 2590808 h 3134368"/>
                <a:gd name="connsiteX71" fmla="*/ 0 w 3472181"/>
                <a:gd name="connsiteY71" fmla="*/ 2578108 h 3134368"/>
                <a:gd name="connsiteX72" fmla="*/ 81280 w 3472181"/>
                <a:gd name="connsiteY72" fmla="*/ 2420628 h 3134368"/>
                <a:gd name="connsiteX73" fmla="*/ 55880 w 3472181"/>
                <a:gd name="connsiteY73" fmla="*/ 2392688 h 3134368"/>
                <a:gd name="connsiteX74" fmla="*/ 96520 w 3472181"/>
                <a:gd name="connsiteY74" fmla="*/ 2286008 h 3134368"/>
                <a:gd name="connsiteX75" fmla="*/ 40640 w 3472181"/>
                <a:gd name="connsiteY75" fmla="*/ 2242828 h 3134368"/>
                <a:gd name="connsiteX76" fmla="*/ 78740 w 3472181"/>
                <a:gd name="connsiteY76" fmla="*/ 2179328 h 3134368"/>
                <a:gd name="connsiteX77" fmla="*/ 144021 w 3472181"/>
                <a:gd name="connsiteY77" fmla="*/ 2115930 h 3134368"/>
                <a:gd name="connsiteX78" fmla="*/ 152400 w 3472181"/>
                <a:gd name="connsiteY78" fmla="*/ 2044708 h 3134368"/>
                <a:gd name="connsiteX79" fmla="*/ 96520 w 3472181"/>
                <a:gd name="connsiteY79" fmla="*/ 2016768 h 3134368"/>
                <a:gd name="connsiteX80" fmla="*/ 104140 w 3472181"/>
                <a:gd name="connsiteY80" fmla="*/ 1920248 h 3134368"/>
                <a:gd name="connsiteX81" fmla="*/ 40640 w 3472181"/>
                <a:gd name="connsiteY81" fmla="*/ 1877068 h 3134368"/>
                <a:gd name="connsiteX82" fmla="*/ 76200 w 3472181"/>
                <a:gd name="connsiteY82" fmla="*/ 1823728 h 3134368"/>
                <a:gd name="connsiteX83" fmla="*/ 60960 w 3472181"/>
                <a:gd name="connsiteY83" fmla="*/ 1717048 h 3134368"/>
                <a:gd name="connsiteX84" fmla="*/ 149860 w 3472181"/>
                <a:gd name="connsiteY84" fmla="*/ 1689108 h 3134368"/>
                <a:gd name="connsiteX85" fmla="*/ 185420 w 3472181"/>
                <a:gd name="connsiteY85" fmla="*/ 1744988 h 3134368"/>
                <a:gd name="connsiteX86" fmla="*/ 228600 w 3472181"/>
                <a:gd name="connsiteY86" fmla="*/ 1734828 h 3134368"/>
                <a:gd name="connsiteX87" fmla="*/ 218440 w 3472181"/>
                <a:gd name="connsiteY87" fmla="*/ 1673868 h 3134368"/>
                <a:gd name="connsiteX88" fmla="*/ 256540 w 3472181"/>
                <a:gd name="connsiteY88" fmla="*/ 1605288 h 3134368"/>
                <a:gd name="connsiteX89" fmla="*/ 330200 w 3472181"/>
                <a:gd name="connsiteY89" fmla="*/ 1574808 h 3134368"/>
                <a:gd name="connsiteX90" fmla="*/ 266700 w 3472181"/>
                <a:gd name="connsiteY90" fmla="*/ 1521468 h 3134368"/>
                <a:gd name="connsiteX91" fmla="*/ 276860 w 3472181"/>
                <a:gd name="connsiteY91" fmla="*/ 1465588 h 3134368"/>
                <a:gd name="connsiteX92" fmla="*/ 355600 w 3472181"/>
                <a:gd name="connsiteY92" fmla="*/ 1440188 h 3134368"/>
                <a:gd name="connsiteX93" fmla="*/ 449580 w 3472181"/>
                <a:gd name="connsiteY93" fmla="*/ 1336048 h 3134368"/>
                <a:gd name="connsiteX94" fmla="*/ 497840 w 3472181"/>
                <a:gd name="connsiteY94" fmla="*/ 1203968 h 3134368"/>
                <a:gd name="connsiteX95" fmla="*/ 388621 w 3472181"/>
                <a:gd name="connsiteY95" fmla="*/ 1178568 h 3134368"/>
                <a:gd name="connsiteX96" fmla="*/ 386081 w 3472181"/>
                <a:gd name="connsiteY96" fmla="*/ 1005848 h 3134368"/>
                <a:gd name="connsiteX97" fmla="*/ 314961 w 3472181"/>
                <a:gd name="connsiteY97" fmla="*/ 998228 h 3134368"/>
                <a:gd name="connsiteX98" fmla="*/ 271781 w 3472181"/>
                <a:gd name="connsiteY98" fmla="*/ 985528 h 3134368"/>
                <a:gd name="connsiteX99" fmla="*/ 295405 w 3472181"/>
                <a:gd name="connsiteY99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345440 w 3472181"/>
                <a:gd name="connsiteY64" fmla="*/ 2816868 h 3134368"/>
                <a:gd name="connsiteX65" fmla="*/ 53340 w 3472181"/>
                <a:gd name="connsiteY65" fmla="*/ 2766068 h 3134368"/>
                <a:gd name="connsiteX66" fmla="*/ 292100 w 3472181"/>
                <a:gd name="connsiteY66" fmla="*/ 2799088 h 3134368"/>
                <a:gd name="connsiteX67" fmla="*/ 180340 w 3472181"/>
                <a:gd name="connsiteY67" fmla="*/ 2783848 h 3134368"/>
                <a:gd name="connsiteX68" fmla="*/ 241300 w 3472181"/>
                <a:gd name="connsiteY68" fmla="*/ 2738128 h 3134368"/>
                <a:gd name="connsiteX69" fmla="*/ 177800 w 3472181"/>
                <a:gd name="connsiteY69" fmla="*/ 2656848 h 3134368"/>
                <a:gd name="connsiteX70" fmla="*/ 68580 w 3472181"/>
                <a:gd name="connsiteY70" fmla="*/ 2639068 h 3134368"/>
                <a:gd name="connsiteX71" fmla="*/ 50800 w 3472181"/>
                <a:gd name="connsiteY71" fmla="*/ 2590808 h 3134368"/>
                <a:gd name="connsiteX72" fmla="*/ 0 w 3472181"/>
                <a:gd name="connsiteY72" fmla="*/ 2578108 h 3134368"/>
                <a:gd name="connsiteX73" fmla="*/ 81280 w 3472181"/>
                <a:gd name="connsiteY73" fmla="*/ 2420628 h 3134368"/>
                <a:gd name="connsiteX74" fmla="*/ 55880 w 3472181"/>
                <a:gd name="connsiteY74" fmla="*/ 2392688 h 3134368"/>
                <a:gd name="connsiteX75" fmla="*/ 96520 w 3472181"/>
                <a:gd name="connsiteY75" fmla="*/ 2286008 h 3134368"/>
                <a:gd name="connsiteX76" fmla="*/ 40640 w 3472181"/>
                <a:gd name="connsiteY76" fmla="*/ 2242828 h 3134368"/>
                <a:gd name="connsiteX77" fmla="*/ 78740 w 3472181"/>
                <a:gd name="connsiteY77" fmla="*/ 2179328 h 3134368"/>
                <a:gd name="connsiteX78" fmla="*/ 144021 w 3472181"/>
                <a:gd name="connsiteY78" fmla="*/ 2115930 h 3134368"/>
                <a:gd name="connsiteX79" fmla="*/ 152400 w 3472181"/>
                <a:gd name="connsiteY79" fmla="*/ 2044708 h 3134368"/>
                <a:gd name="connsiteX80" fmla="*/ 96520 w 3472181"/>
                <a:gd name="connsiteY80" fmla="*/ 2016768 h 3134368"/>
                <a:gd name="connsiteX81" fmla="*/ 104140 w 3472181"/>
                <a:gd name="connsiteY81" fmla="*/ 1920248 h 3134368"/>
                <a:gd name="connsiteX82" fmla="*/ 40640 w 3472181"/>
                <a:gd name="connsiteY82" fmla="*/ 1877068 h 3134368"/>
                <a:gd name="connsiteX83" fmla="*/ 76200 w 3472181"/>
                <a:gd name="connsiteY83" fmla="*/ 1823728 h 3134368"/>
                <a:gd name="connsiteX84" fmla="*/ 60960 w 3472181"/>
                <a:gd name="connsiteY84" fmla="*/ 1717048 h 3134368"/>
                <a:gd name="connsiteX85" fmla="*/ 149860 w 3472181"/>
                <a:gd name="connsiteY85" fmla="*/ 1689108 h 3134368"/>
                <a:gd name="connsiteX86" fmla="*/ 185420 w 3472181"/>
                <a:gd name="connsiteY86" fmla="*/ 1744988 h 3134368"/>
                <a:gd name="connsiteX87" fmla="*/ 228600 w 3472181"/>
                <a:gd name="connsiteY87" fmla="*/ 1734828 h 3134368"/>
                <a:gd name="connsiteX88" fmla="*/ 218440 w 3472181"/>
                <a:gd name="connsiteY88" fmla="*/ 1673868 h 3134368"/>
                <a:gd name="connsiteX89" fmla="*/ 256540 w 3472181"/>
                <a:gd name="connsiteY89" fmla="*/ 1605288 h 3134368"/>
                <a:gd name="connsiteX90" fmla="*/ 330200 w 3472181"/>
                <a:gd name="connsiteY90" fmla="*/ 1574808 h 3134368"/>
                <a:gd name="connsiteX91" fmla="*/ 266700 w 3472181"/>
                <a:gd name="connsiteY91" fmla="*/ 1521468 h 3134368"/>
                <a:gd name="connsiteX92" fmla="*/ 276860 w 3472181"/>
                <a:gd name="connsiteY92" fmla="*/ 1465588 h 3134368"/>
                <a:gd name="connsiteX93" fmla="*/ 355600 w 3472181"/>
                <a:gd name="connsiteY93" fmla="*/ 1440188 h 3134368"/>
                <a:gd name="connsiteX94" fmla="*/ 449580 w 3472181"/>
                <a:gd name="connsiteY94" fmla="*/ 1336048 h 3134368"/>
                <a:gd name="connsiteX95" fmla="*/ 497840 w 3472181"/>
                <a:gd name="connsiteY95" fmla="*/ 1203968 h 3134368"/>
                <a:gd name="connsiteX96" fmla="*/ 388621 w 3472181"/>
                <a:gd name="connsiteY96" fmla="*/ 1178568 h 3134368"/>
                <a:gd name="connsiteX97" fmla="*/ 386081 w 3472181"/>
                <a:gd name="connsiteY97" fmla="*/ 1005848 h 3134368"/>
                <a:gd name="connsiteX98" fmla="*/ 314961 w 3472181"/>
                <a:gd name="connsiteY98" fmla="*/ 998228 h 3134368"/>
                <a:gd name="connsiteX99" fmla="*/ 271781 w 3472181"/>
                <a:gd name="connsiteY99" fmla="*/ 985528 h 3134368"/>
                <a:gd name="connsiteX100" fmla="*/ 295405 w 3472181"/>
                <a:gd name="connsiteY100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22860 w 3472181"/>
                <a:gd name="connsiteY64" fmla="*/ 2687328 h 3134368"/>
                <a:gd name="connsiteX65" fmla="*/ 53340 w 3472181"/>
                <a:gd name="connsiteY65" fmla="*/ 2766068 h 3134368"/>
                <a:gd name="connsiteX66" fmla="*/ 292100 w 3472181"/>
                <a:gd name="connsiteY66" fmla="*/ 2799088 h 3134368"/>
                <a:gd name="connsiteX67" fmla="*/ 180340 w 3472181"/>
                <a:gd name="connsiteY67" fmla="*/ 2783848 h 3134368"/>
                <a:gd name="connsiteX68" fmla="*/ 241300 w 3472181"/>
                <a:gd name="connsiteY68" fmla="*/ 2738128 h 3134368"/>
                <a:gd name="connsiteX69" fmla="*/ 177800 w 3472181"/>
                <a:gd name="connsiteY69" fmla="*/ 2656848 h 3134368"/>
                <a:gd name="connsiteX70" fmla="*/ 68580 w 3472181"/>
                <a:gd name="connsiteY70" fmla="*/ 2639068 h 3134368"/>
                <a:gd name="connsiteX71" fmla="*/ 50800 w 3472181"/>
                <a:gd name="connsiteY71" fmla="*/ 2590808 h 3134368"/>
                <a:gd name="connsiteX72" fmla="*/ 0 w 3472181"/>
                <a:gd name="connsiteY72" fmla="*/ 2578108 h 3134368"/>
                <a:gd name="connsiteX73" fmla="*/ 81280 w 3472181"/>
                <a:gd name="connsiteY73" fmla="*/ 2420628 h 3134368"/>
                <a:gd name="connsiteX74" fmla="*/ 55880 w 3472181"/>
                <a:gd name="connsiteY74" fmla="*/ 2392688 h 3134368"/>
                <a:gd name="connsiteX75" fmla="*/ 96520 w 3472181"/>
                <a:gd name="connsiteY75" fmla="*/ 2286008 h 3134368"/>
                <a:gd name="connsiteX76" fmla="*/ 40640 w 3472181"/>
                <a:gd name="connsiteY76" fmla="*/ 2242828 h 3134368"/>
                <a:gd name="connsiteX77" fmla="*/ 78740 w 3472181"/>
                <a:gd name="connsiteY77" fmla="*/ 2179328 h 3134368"/>
                <a:gd name="connsiteX78" fmla="*/ 144021 w 3472181"/>
                <a:gd name="connsiteY78" fmla="*/ 2115930 h 3134368"/>
                <a:gd name="connsiteX79" fmla="*/ 152400 w 3472181"/>
                <a:gd name="connsiteY79" fmla="*/ 2044708 h 3134368"/>
                <a:gd name="connsiteX80" fmla="*/ 96520 w 3472181"/>
                <a:gd name="connsiteY80" fmla="*/ 2016768 h 3134368"/>
                <a:gd name="connsiteX81" fmla="*/ 104140 w 3472181"/>
                <a:gd name="connsiteY81" fmla="*/ 1920248 h 3134368"/>
                <a:gd name="connsiteX82" fmla="*/ 40640 w 3472181"/>
                <a:gd name="connsiteY82" fmla="*/ 1877068 h 3134368"/>
                <a:gd name="connsiteX83" fmla="*/ 76200 w 3472181"/>
                <a:gd name="connsiteY83" fmla="*/ 1823728 h 3134368"/>
                <a:gd name="connsiteX84" fmla="*/ 60960 w 3472181"/>
                <a:gd name="connsiteY84" fmla="*/ 1717048 h 3134368"/>
                <a:gd name="connsiteX85" fmla="*/ 149860 w 3472181"/>
                <a:gd name="connsiteY85" fmla="*/ 1689108 h 3134368"/>
                <a:gd name="connsiteX86" fmla="*/ 185420 w 3472181"/>
                <a:gd name="connsiteY86" fmla="*/ 1744988 h 3134368"/>
                <a:gd name="connsiteX87" fmla="*/ 228600 w 3472181"/>
                <a:gd name="connsiteY87" fmla="*/ 1734828 h 3134368"/>
                <a:gd name="connsiteX88" fmla="*/ 218440 w 3472181"/>
                <a:gd name="connsiteY88" fmla="*/ 1673868 h 3134368"/>
                <a:gd name="connsiteX89" fmla="*/ 256540 w 3472181"/>
                <a:gd name="connsiteY89" fmla="*/ 1605288 h 3134368"/>
                <a:gd name="connsiteX90" fmla="*/ 330200 w 3472181"/>
                <a:gd name="connsiteY90" fmla="*/ 1574808 h 3134368"/>
                <a:gd name="connsiteX91" fmla="*/ 266700 w 3472181"/>
                <a:gd name="connsiteY91" fmla="*/ 1521468 h 3134368"/>
                <a:gd name="connsiteX92" fmla="*/ 276860 w 3472181"/>
                <a:gd name="connsiteY92" fmla="*/ 1465588 h 3134368"/>
                <a:gd name="connsiteX93" fmla="*/ 355600 w 3472181"/>
                <a:gd name="connsiteY93" fmla="*/ 1440188 h 3134368"/>
                <a:gd name="connsiteX94" fmla="*/ 449580 w 3472181"/>
                <a:gd name="connsiteY94" fmla="*/ 1336048 h 3134368"/>
                <a:gd name="connsiteX95" fmla="*/ 497840 w 3472181"/>
                <a:gd name="connsiteY95" fmla="*/ 1203968 h 3134368"/>
                <a:gd name="connsiteX96" fmla="*/ 388621 w 3472181"/>
                <a:gd name="connsiteY96" fmla="*/ 1178568 h 3134368"/>
                <a:gd name="connsiteX97" fmla="*/ 386081 w 3472181"/>
                <a:gd name="connsiteY97" fmla="*/ 1005848 h 3134368"/>
                <a:gd name="connsiteX98" fmla="*/ 314961 w 3472181"/>
                <a:gd name="connsiteY98" fmla="*/ 998228 h 3134368"/>
                <a:gd name="connsiteX99" fmla="*/ 271781 w 3472181"/>
                <a:gd name="connsiteY99" fmla="*/ 985528 h 3134368"/>
                <a:gd name="connsiteX100" fmla="*/ 295405 w 3472181"/>
                <a:gd name="connsiteY100" fmla="*/ 832862 h 3134368"/>
                <a:gd name="connsiteX0" fmla="*/ 295405 w 3472181"/>
                <a:gd name="connsiteY0" fmla="*/ 832862 h 3134368"/>
                <a:gd name="connsiteX1" fmla="*/ 464190 w 3472181"/>
                <a:gd name="connsiteY1" fmla="*/ 817251 h 3134368"/>
                <a:gd name="connsiteX2" fmla="*/ 523245 w 3472181"/>
                <a:gd name="connsiteY2" fmla="*/ 771531 h 3134368"/>
                <a:gd name="connsiteX3" fmla="*/ 576585 w 3472181"/>
                <a:gd name="connsiteY3" fmla="*/ 800106 h 3134368"/>
                <a:gd name="connsiteX4" fmla="*/ 692790 w 3472181"/>
                <a:gd name="connsiteY4" fmla="*/ 790581 h 3134368"/>
                <a:gd name="connsiteX5" fmla="*/ 768990 w 3472181"/>
                <a:gd name="connsiteY5" fmla="*/ 811536 h 3134368"/>
                <a:gd name="connsiteX6" fmla="*/ 858525 w 3472181"/>
                <a:gd name="connsiteY6" fmla="*/ 754386 h 3134368"/>
                <a:gd name="connsiteX7" fmla="*/ 957585 w 3472181"/>
                <a:gd name="connsiteY7" fmla="*/ 786771 h 3134368"/>
                <a:gd name="connsiteX8" fmla="*/ 1024260 w 3472181"/>
                <a:gd name="connsiteY8" fmla="*/ 758196 h 3134368"/>
                <a:gd name="connsiteX9" fmla="*/ 1031880 w 3472181"/>
                <a:gd name="connsiteY9" fmla="*/ 632466 h 3134368"/>
                <a:gd name="connsiteX10" fmla="*/ 1144274 w 3472181"/>
                <a:gd name="connsiteY10" fmla="*/ 605796 h 3134368"/>
                <a:gd name="connsiteX11" fmla="*/ 1228094 w 3472181"/>
                <a:gd name="connsiteY11" fmla="*/ 601986 h 3134368"/>
                <a:gd name="connsiteX12" fmla="*/ 1344299 w 3472181"/>
                <a:gd name="connsiteY12" fmla="*/ 512451 h 3134368"/>
                <a:gd name="connsiteX13" fmla="*/ 1363349 w 3472181"/>
                <a:gd name="connsiteY13" fmla="*/ 415297 h 3134368"/>
                <a:gd name="connsiteX14" fmla="*/ 1428119 w 3472181"/>
                <a:gd name="connsiteY14" fmla="*/ 424822 h 3134368"/>
                <a:gd name="connsiteX15" fmla="*/ 1462409 w 3472181"/>
                <a:gd name="connsiteY15" fmla="*/ 457207 h 3134368"/>
                <a:gd name="connsiteX16" fmla="*/ 1510033 w 3472181"/>
                <a:gd name="connsiteY16" fmla="*/ 384817 h 3134368"/>
                <a:gd name="connsiteX17" fmla="*/ 1586233 w 3472181"/>
                <a:gd name="connsiteY17" fmla="*/ 346717 h 3134368"/>
                <a:gd name="connsiteX18" fmla="*/ 1584328 w 3472181"/>
                <a:gd name="connsiteY18" fmla="*/ 257182 h 3134368"/>
                <a:gd name="connsiteX19" fmla="*/ 1606045 w 3472181"/>
                <a:gd name="connsiteY19" fmla="*/ 134500 h 3134368"/>
                <a:gd name="connsiteX20" fmla="*/ 1704343 w 3472181"/>
                <a:gd name="connsiteY20" fmla="*/ 22867 h 3134368"/>
                <a:gd name="connsiteX21" fmla="*/ 2275842 w 3472181"/>
                <a:gd name="connsiteY21" fmla="*/ 30489 h 3134368"/>
                <a:gd name="connsiteX22" fmla="*/ 2332992 w 3472181"/>
                <a:gd name="connsiteY22" fmla="*/ 9 h 3134368"/>
                <a:gd name="connsiteX23" fmla="*/ 2462532 w 3472181"/>
                <a:gd name="connsiteY23" fmla="*/ 45730 h 3134368"/>
                <a:gd name="connsiteX24" fmla="*/ 2651127 w 3472181"/>
                <a:gd name="connsiteY24" fmla="*/ 62874 h 3134368"/>
                <a:gd name="connsiteX25" fmla="*/ 2936242 w 3472181"/>
                <a:gd name="connsiteY25" fmla="*/ 182889 h 3134368"/>
                <a:gd name="connsiteX26" fmla="*/ 3251202 w 3472181"/>
                <a:gd name="connsiteY26" fmla="*/ 434349 h 3134368"/>
                <a:gd name="connsiteX27" fmla="*/ 3352167 w 3472181"/>
                <a:gd name="connsiteY27" fmla="*/ 531504 h 3134368"/>
                <a:gd name="connsiteX28" fmla="*/ 3426461 w 3472181"/>
                <a:gd name="connsiteY28" fmla="*/ 731529 h 3134368"/>
                <a:gd name="connsiteX29" fmla="*/ 3430271 w 3472181"/>
                <a:gd name="connsiteY29" fmla="*/ 937269 h 3134368"/>
                <a:gd name="connsiteX30" fmla="*/ 3472181 w 3472181"/>
                <a:gd name="connsiteY30" fmla="*/ 1091574 h 3134368"/>
                <a:gd name="connsiteX31" fmla="*/ 3439796 w 3472181"/>
                <a:gd name="connsiteY31" fmla="*/ 1209684 h 3134368"/>
                <a:gd name="connsiteX32" fmla="*/ 3435986 w 3472181"/>
                <a:gd name="connsiteY32" fmla="*/ 1282074 h 3134368"/>
                <a:gd name="connsiteX33" fmla="*/ 3405506 w 3472181"/>
                <a:gd name="connsiteY33" fmla="*/ 1392564 h 3134368"/>
                <a:gd name="connsiteX34" fmla="*/ 3365501 w 3472181"/>
                <a:gd name="connsiteY34" fmla="*/ 1501149 h 3134368"/>
                <a:gd name="connsiteX35" fmla="*/ 3325496 w 3472181"/>
                <a:gd name="connsiteY35" fmla="*/ 1573539 h 3134368"/>
                <a:gd name="connsiteX36" fmla="*/ 3292734 w 3472181"/>
                <a:gd name="connsiteY36" fmla="*/ 1861191 h 3134368"/>
                <a:gd name="connsiteX37" fmla="*/ 3266441 w 3472181"/>
                <a:gd name="connsiteY37" fmla="*/ 1969779 h 3134368"/>
                <a:gd name="connsiteX38" fmla="*/ 3228341 w 3472181"/>
                <a:gd name="connsiteY38" fmla="*/ 2045979 h 3134368"/>
                <a:gd name="connsiteX39" fmla="*/ 3148331 w 3472181"/>
                <a:gd name="connsiteY39" fmla="*/ 2087889 h 3134368"/>
                <a:gd name="connsiteX40" fmla="*/ 3094991 w 3472181"/>
                <a:gd name="connsiteY40" fmla="*/ 2146944 h 3134368"/>
                <a:gd name="connsiteX41" fmla="*/ 3068321 w 3472181"/>
                <a:gd name="connsiteY41" fmla="*/ 2246004 h 3134368"/>
                <a:gd name="connsiteX42" fmla="*/ 2999741 w 3472181"/>
                <a:gd name="connsiteY42" fmla="*/ 2266959 h 3134368"/>
                <a:gd name="connsiteX43" fmla="*/ 2978786 w 3472181"/>
                <a:gd name="connsiteY43" fmla="*/ 2337444 h 3134368"/>
                <a:gd name="connsiteX44" fmla="*/ 2936876 w 3472181"/>
                <a:gd name="connsiteY44" fmla="*/ 2358399 h 3134368"/>
                <a:gd name="connsiteX45" fmla="*/ 2875916 w 3472181"/>
                <a:gd name="connsiteY45" fmla="*/ 2381259 h 3134368"/>
                <a:gd name="connsiteX46" fmla="*/ 2841626 w 3472181"/>
                <a:gd name="connsiteY46" fmla="*/ 2439044 h 3134368"/>
                <a:gd name="connsiteX47" fmla="*/ 2792096 w 3472181"/>
                <a:gd name="connsiteY47" fmla="*/ 2523499 h 3134368"/>
                <a:gd name="connsiteX48" fmla="*/ 2860041 w 3472181"/>
                <a:gd name="connsiteY48" fmla="*/ 2586364 h 3134368"/>
                <a:gd name="connsiteX49" fmla="*/ 2783701 w 3472181"/>
                <a:gd name="connsiteY49" fmla="*/ 2693666 h 3134368"/>
                <a:gd name="connsiteX50" fmla="*/ 2664461 w 3472181"/>
                <a:gd name="connsiteY50" fmla="*/ 2781308 h 3134368"/>
                <a:gd name="connsiteX51" fmla="*/ 2509521 w 3472181"/>
                <a:gd name="connsiteY51" fmla="*/ 2794008 h 3134368"/>
                <a:gd name="connsiteX52" fmla="*/ 2486661 w 3472181"/>
                <a:gd name="connsiteY52" fmla="*/ 2743208 h 3134368"/>
                <a:gd name="connsiteX53" fmla="*/ 2392681 w 3472181"/>
                <a:gd name="connsiteY53" fmla="*/ 2794008 h 3134368"/>
                <a:gd name="connsiteX54" fmla="*/ 2316481 w 3472181"/>
                <a:gd name="connsiteY54" fmla="*/ 2799088 h 3134368"/>
                <a:gd name="connsiteX55" fmla="*/ 2242821 w 3472181"/>
                <a:gd name="connsiteY55" fmla="*/ 2887988 h 3134368"/>
                <a:gd name="connsiteX56" fmla="*/ 2123441 w 3472181"/>
                <a:gd name="connsiteY56" fmla="*/ 2890528 h 3134368"/>
                <a:gd name="connsiteX57" fmla="*/ 2039621 w 3472181"/>
                <a:gd name="connsiteY57" fmla="*/ 2931168 h 3134368"/>
                <a:gd name="connsiteX58" fmla="*/ 2128521 w 3472181"/>
                <a:gd name="connsiteY58" fmla="*/ 2981968 h 3134368"/>
                <a:gd name="connsiteX59" fmla="*/ 2191881 w 3472181"/>
                <a:gd name="connsiteY59" fmla="*/ 2941430 h 3134368"/>
                <a:gd name="connsiteX60" fmla="*/ 2278381 w 3472181"/>
                <a:gd name="connsiteY60" fmla="*/ 2938788 h 3134368"/>
                <a:gd name="connsiteX61" fmla="*/ 2341881 w 3472181"/>
                <a:gd name="connsiteY61" fmla="*/ 2875288 h 3134368"/>
                <a:gd name="connsiteX62" fmla="*/ 2392681 w 3472181"/>
                <a:gd name="connsiteY62" fmla="*/ 2890528 h 3134368"/>
                <a:gd name="connsiteX63" fmla="*/ 2392681 w 3472181"/>
                <a:gd name="connsiteY63" fmla="*/ 3134368 h 3134368"/>
                <a:gd name="connsiteX64" fmla="*/ 360680 w 3472181"/>
                <a:gd name="connsiteY64" fmla="*/ 2748288 h 3134368"/>
                <a:gd name="connsiteX65" fmla="*/ 22860 w 3472181"/>
                <a:gd name="connsiteY65" fmla="*/ 2687328 h 3134368"/>
                <a:gd name="connsiteX66" fmla="*/ 53340 w 3472181"/>
                <a:gd name="connsiteY66" fmla="*/ 2766068 h 3134368"/>
                <a:gd name="connsiteX67" fmla="*/ 292100 w 3472181"/>
                <a:gd name="connsiteY67" fmla="*/ 2799088 h 3134368"/>
                <a:gd name="connsiteX68" fmla="*/ 180340 w 3472181"/>
                <a:gd name="connsiteY68" fmla="*/ 2783848 h 3134368"/>
                <a:gd name="connsiteX69" fmla="*/ 241300 w 3472181"/>
                <a:gd name="connsiteY69" fmla="*/ 2738128 h 3134368"/>
                <a:gd name="connsiteX70" fmla="*/ 177800 w 3472181"/>
                <a:gd name="connsiteY70" fmla="*/ 2656848 h 3134368"/>
                <a:gd name="connsiteX71" fmla="*/ 68580 w 3472181"/>
                <a:gd name="connsiteY71" fmla="*/ 2639068 h 3134368"/>
                <a:gd name="connsiteX72" fmla="*/ 50800 w 3472181"/>
                <a:gd name="connsiteY72" fmla="*/ 2590808 h 3134368"/>
                <a:gd name="connsiteX73" fmla="*/ 0 w 3472181"/>
                <a:gd name="connsiteY73" fmla="*/ 2578108 h 3134368"/>
                <a:gd name="connsiteX74" fmla="*/ 81280 w 3472181"/>
                <a:gd name="connsiteY74" fmla="*/ 2420628 h 3134368"/>
                <a:gd name="connsiteX75" fmla="*/ 55880 w 3472181"/>
                <a:gd name="connsiteY75" fmla="*/ 2392688 h 3134368"/>
                <a:gd name="connsiteX76" fmla="*/ 96520 w 3472181"/>
                <a:gd name="connsiteY76" fmla="*/ 2286008 h 3134368"/>
                <a:gd name="connsiteX77" fmla="*/ 40640 w 3472181"/>
                <a:gd name="connsiteY77" fmla="*/ 2242828 h 3134368"/>
                <a:gd name="connsiteX78" fmla="*/ 78740 w 3472181"/>
                <a:gd name="connsiteY78" fmla="*/ 2179328 h 3134368"/>
                <a:gd name="connsiteX79" fmla="*/ 144021 w 3472181"/>
                <a:gd name="connsiteY79" fmla="*/ 2115930 h 3134368"/>
                <a:gd name="connsiteX80" fmla="*/ 152400 w 3472181"/>
                <a:gd name="connsiteY80" fmla="*/ 2044708 h 3134368"/>
                <a:gd name="connsiteX81" fmla="*/ 96520 w 3472181"/>
                <a:gd name="connsiteY81" fmla="*/ 2016768 h 3134368"/>
                <a:gd name="connsiteX82" fmla="*/ 104140 w 3472181"/>
                <a:gd name="connsiteY82" fmla="*/ 1920248 h 3134368"/>
                <a:gd name="connsiteX83" fmla="*/ 40640 w 3472181"/>
                <a:gd name="connsiteY83" fmla="*/ 1877068 h 3134368"/>
                <a:gd name="connsiteX84" fmla="*/ 76200 w 3472181"/>
                <a:gd name="connsiteY84" fmla="*/ 1823728 h 3134368"/>
                <a:gd name="connsiteX85" fmla="*/ 60960 w 3472181"/>
                <a:gd name="connsiteY85" fmla="*/ 1717048 h 3134368"/>
                <a:gd name="connsiteX86" fmla="*/ 149860 w 3472181"/>
                <a:gd name="connsiteY86" fmla="*/ 1689108 h 3134368"/>
                <a:gd name="connsiteX87" fmla="*/ 185420 w 3472181"/>
                <a:gd name="connsiteY87" fmla="*/ 1744988 h 3134368"/>
                <a:gd name="connsiteX88" fmla="*/ 228600 w 3472181"/>
                <a:gd name="connsiteY88" fmla="*/ 1734828 h 3134368"/>
                <a:gd name="connsiteX89" fmla="*/ 218440 w 3472181"/>
                <a:gd name="connsiteY89" fmla="*/ 1673868 h 3134368"/>
                <a:gd name="connsiteX90" fmla="*/ 256540 w 3472181"/>
                <a:gd name="connsiteY90" fmla="*/ 1605288 h 3134368"/>
                <a:gd name="connsiteX91" fmla="*/ 330200 w 3472181"/>
                <a:gd name="connsiteY91" fmla="*/ 1574808 h 3134368"/>
                <a:gd name="connsiteX92" fmla="*/ 266700 w 3472181"/>
                <a:gd name="connsiteY92" fmla="*/ 1521468 h 3134368"/>
                <a:gd name="connsiteX93" fmla="*/ 276860 w 3472181"/>
                <a:gd name="connsiteY93" fmla="*/ 1465588 h 3134368"/>
                <a:gd name="connsiteX94" fmla="*/ 355600 w 3472181"/>
                <a:gd name="connsiteY94" fmla="*/ 1440188 h 3134368"/>
                <a:gd name="connsiteX95" fmla="*/ 449580 w 3472181"/>
                <a:gd name="connsiteY95" fmla="*/ 1336048 h 3134368"/>
                <a:gd name="connsiteX96" fmla="*/ 497840 w 3472181"/>
                <a:gd name="connsiteY96" fmla="*/ 1203968 h 3134368"/>
                <a:gd name="connsiteX97" fmla="*/ 388621 w 3472181"/>
                <a:gd name="connsiteY97" fmla="*/ 1178568 h 3134368"/>
                <a:gd name="connsiteX98" fmla="*/ 386081 w 3472181"/>
                <a:gd name="connsiteY98" fmla="*/ 1005848 h 3134368"/>
                <a:gd name="connsiteX99" fmla="*/ 314961 w 3472181"/>
                <a:gd name="connsiteY99" fmla="*/ 998228 h 3134368"/>
                <a:gd name="connsiteX100" fmla="*/ 271781 w 3472181"/>
                <a:gd name="connsiteY100" fmla="*/ 985528 h 3134368"/>
                <a:gd name="connsiteX101" fmla="*/ 295405 w 3472181"/>
                <a:gd name="connsiteY101" fmla="*/ 832862 h 3134368"/>
                <a:gd name="connsiteX0" fmla="*/ 351285 w 3528061"/>
                <a:gd name="connsiteY0" fmla="*/ 832862 h 3134368"/>
                <a:gd name="connsiteX1" fmla="*/ 520070 w 3528061"/>
                <a:gd name="connsiteY1" fmla="*/ 817251 h 3134368"/>
                <a:gd name="connsiteX2" fmla="*/ 579125 w 3528061"/>
                <a:gd name="connsiteY2" fmla="*/ 771531 h 3134368"/>
                <a:gd name="connsiteX3" fmla="*/ 632465 w 3528061"/>
                <a:gd name="connsiteY3" fmla="*/ 800106 h 3134368"/>
                <a:gd name="connsiteX4" fmla="*/ 748670 w 3528061"/>
                <a:gd name="connsiteY4" fmla="*/ 790581 h 3134368"/>
                <a:gd name="connsiteX5" fmla="*/ 824870 w 3528061"/>
                <a:gd name="connsiteY5" fmla="*/ 811536 h 3134368"/>
                <a:gd name="connsiteX6" fmla="*/ 914405 w 3528061"/>
                <a:gd name="connsiteY6" fmla="*/ 754386 h 3134368"/>
                <a:gd name="connsiteX7" fmla="*/ 1013465 w 3528061"/>
                <a:gd name="connsiteY7" fmla="*/ 786771 h 3134368"/>
                <a:gd name="connsiteX8" fmla="*/ 1080140 w 3528061"/>
                <a:gd name="connsiteY8" fmla="*/ 758196 h 3134368"/>
                <a:gd name="connsiteX9" fmla="*/ 1087760 w 3528061"/>
                <a:gd name="connsiteY9" fmla="*/ 632466 h 3134368"/>
                <a:gd name="connsiteX10" fmla="*/ 1200154 w 3528061"/>
                <a:gd name="connsiteY10" fmla="*/ 605796 h 3134368"/>
                <a:gd name="connsiteX11" fmla="*/ 1283974 w 3528061"/>
                <a:gd name="connsiteY11" fmla="*/ 601986 h 3134368"/>
                <a:gd name="connsiteX12" fmla="*/ 1400179 w 3528061"/>
                <a:gd name="connsiteY12" fmla="*/ 512451 h 3134368"/>
                <a:gd name="connsiteX13" fmla="*/ 1419229 w 3528061"/>
                <a:gd name="connsiteY13" fmla="*/ 415297 h 3134368"/>
                <a:gd name="connsiteX14" fmla="*/ 1483999 w 3528061"/>
                <a:gd name="connsiteY14" fmla="*/ 424822 h 3134368"/>
                <a:gd name="connsiteX15" fmla="*/ 1518289 w 3528061"/>
                <a:gd name="connsiteY15" fmla="*/ 457207 h 3134368"/>
                <a:gd name="connsiteX16" fmla="*/ 1565913 w 3528061"/>
                <a:gd name="connsiteY16" fmla="*/ 384817 h 3134368"/>
                <a:gd name="connsiteX17" fmla="*/ 1642113 w 3528061"/>
                <a:gd name="connsiteY17" fmla="*/ 346717 h 3134368"/>
                <a:gd name="connsiteX18" fmla="*/ 1640208 w 3528061"/>
                <a:gd name="connsiteY18" fmla="*/ 257182 h 3134368"/>
                <a:gd name="connsiteX19" fmla="*/ 1661925 w 3528061"/>
                <a:gd name="connsiteY19" fmla="*/ 134500 h 3134368"/>
                <a:gd name="connsiteX20" fmla="*/ 1760223 w 3528061"/>
                <a:gd name="connsiteY20" fmla="*/ 22867 h 3134368"/>
                <a:gd name="connsiteX21" fmla="*/ 2331722 w 3528061"/>
                <a:gd name="connsiteY21" fmla="*/ 30489 h 3134368"/>
                <a:gd name="connsiteX22" fmla="*/ 2388872 w 3528061"/>
                <a:gd name="connsiteY22" fmla="*/ 9 h 3134368"/>
                <a:gd name="connsiteX23" fmla="*/ 2518412 w 3528061"/>
                <a:gd name="connsiteY23" fmla="*/ 45730 h 3134368"/>
                <a:gd name="connsiteX24" fmla="*/ 2707007 w 3528061"/>
                <a:gd name="connsiteY24" fmla="*/ 62874 h 3134368"/>
                <a:gd name="connsiteX25" fmla="*/ 2992122 w 3528061"/>
                <a:gd name="connsiteY25" fmla="*/ 182889 h 3134368"/>
                <a:gd name="connsiteX26" fmla="*/ 3307082 w 3528061"/>
                <a:gd name="connsiteY26" fmla="*/ 434349 h 3134368"/>
                <a:gd name="connsiteX27" fmla="*/ 3408047 w 3528061"/>
                <a:gd name="connsiteY27" fmla="*/ 531504 h 3134368"/>
                <a:gd name="connsiteX28" fmla="*/ 3482341 w 3528061"/>
                <a:gd name="connsiteY28" fmla="*/ 731529 h 3134368"/>
                <a:gd name="connsiteX29" fmla="*/ 3486151 w 3528061"/>
                <a:gd name="connsiteY29" fmla="*/ 937269 h 3134368"/>
                <a:gd name="connsiteX30" fmla="*/ 3528061 w 3528061"/>
                <a:gd name="connsiteY30" fmla="*/ 1091574 h 3134368"/>
                <a:gd name="connsiteX31" fmla="*/ 3495676 w 3528061"/>
                <a:gd name="connsiteY31" fmla="*/ 1209684 h 3134368"/>
                <a:gd name="connsiteX32" fmla="*/ 3491866 w 3528061"/>
                <a:gd name="connsiteY32" fmla="*/ 1282074 h 3134368"/>
                <a:gd name="connsiteX33" fmla="*/ 3461386 w 3528061"/>
                <a:gd name="connsiteY33" fmla="*/ 1392564 h 3134368"/>
                <a:gd name="connsiteX34" fmla="*/ 3421381 w 3528061"/>
                <a:gd name="connsiteY34" fmla="*/ 1501149 h 3134368"/>
                <a:gd name="connsiteX35" fmla="*/ 3381376 w 3528061"/>
                <a:gd name="connsiteY35" fmla="*/ 1573539 h 3134368"/>
                <a:gd name="connsiteX36" fmla="*/ 3348614 w 3528061"/>
                <a:gd name="connsiteY36" fmla="*/ 1861191 h 3134368"/>
                <a:gd name="connsiteX37" fmla="*/ 3322321 w 3528061"/>
                <a:gd name="connsiteY37" fmla="*/ 1969779 h 3134368"/>
                <a:gd name="connsiteX38" fmla="*/ 3284221 w 3528061"/>
                <a:gd name="connsiteY38" fmla="*/ 2045979 h 3134368"/>
                <a:gd name="connsiteX39" fmla="*/ 3204211 w 3528061"/>
                <a:gd name="connsiteY39" fmla="*/ 2087889 h 3134368"/>
                <a:gd name="connsiteX40" fmla="*/ 3150871 w 3528061"/>
                <a:gd name="connsiteY40" fmla="*/ 2146944 h 3134368"/>
                <a:gd name="connsiteX41" fmla="*/ 3124201 w 3528061"/>
                <a:gd name="connsiteY41" fmla="*/ 2246004 h 3134368"/>
                <a:gd name="connsiteX42" fmla="*/ 3055621 w 3528061"/>
                <a:gd name="connsiteY42" fmla="*/ 2266959 h 3134368"/>
                <a:gd name="connsiteX43" fmla="*/ 3034666 w 3528061"/>
                <a:gd name="connsiteY43" fmla="*/ 2337444 h 3134368"/>
                <a:gd name="connsiteX44" fmla="*/ 2992756 w 3528061"/>
                <a:gd name="connsiteY44" fmla="*/ 2358399 h 3134368"/>
                <a:gd name="connsiteX45" fmla="*/ 2931796 w 3528061"/>
                <a:gd name="connsiteY45" fmla="*/ 2381259 h 3134368"/>
                <a:gd name="connsiteX46" fmla="*/ 2897506 w 3528061"/>
                <a:gd name="connsiteY46" fmla="*/ 2439044 h 3134368"/>
                <a:gd name="connsiteX47" fmla="*/ 2847976 w 3528061"/>
                <a:gd name="connsiteY47" fmla="*/ 2523499 h 3134368"/>
                <a:gd name="connsiteX48" fmla="*/ 2915921 w 3528061"/>
                <a:gd name="connsiteY48" fmla="*/ 2586364 h 3134368"/>
                <a:gd name="connsiteX49" fmla="*/ 2839581 w 3528061"/>
                <a:gd name="connsiteY49" fmla="*/ 2693666 h 3134368"/>
                <a:gd name="connsiteX50" fmla="*/ 2720341 w 3528061"/>
                <a:gd name="connsiteY50" fmla="*/ 2781308 h 3134368"/>
                <a:gd name="connsiteX51" fmla="*/ 2565401 w 3528061"/>
                <a:gd name="connsiteY51" fmla="*/ 2794008 h 3134368"/>
                <a:gd name="connsiteX52" fmla="*/ 2542541 w 3528061"/>
                <a:gd name="connsiteY52" fmla="*/ 2743208 h 3134368"/>
                <a:gd name="connsiteX53" fmla="*/ 2448561 w 3528061"/>
                <a:gd name="connsiteY53" fmla="*/ 2794008 h 3134368"/>
                <a:gd name="connsiteX54" fmla="*/ 2372361 w 3528061"/>
                <a:gd name="connsiteY54" fmla="*/ 2799088 h 3134368"/>
                <a:gd name="connsiteX55" fmla="*/ 2298701 w 3528061"/>
                <a:gd name="connsiteY55" fmla="*/ 2887988 h 3134368"/>
                <a:gd name="connsiteX56" fmla="*/ 2179321 w 3528061"/>
                <a:gd name="connsiteY56" fmla="*/ 2890528 h 3134368"/>
                <a:gd name="connsiteX57" fmla="*/ 2095501 w 3528061"/>
                <a:gd name="connsiteY57" fmla="*/ 2931168 h 3134368"/>
                <a:gd name="connsiteX58" fmla="*/ 2184401 w 3528061"/>
                <a:gd name="connsiteY58" fmla="*/ 2981968 h 3134368"/>
                <a:gd name="connsiteX59" fmla="*/ 2247761 w 3528061"/>
                <a:gd name="connsiteY59" fmla="*/ 2941430 h 3134368"/>
                <a:gd name="connsiteX60" fmla="*/ 2334261 w 3528061"/>
                <a:gd name="connsiteY60" fmla="*/ 2938788 h 3134368"/>
                <a:gd name="connsiteX61" fmla="*/ 2397761 w 3528061"/>
                <a:gd name="connsiteY61" fmla="*/ 2875288 h 3134368"/>
                <a:gd name="connsiteX62" fmla="*/ 2448561 w 3528061"/>
                <a:gd name="connsiteY62" fmla="*/ 2890528 h 3134368"/>
                <a:gd name="connsiteX63" fmla="*/ 2448561 w 3528061"/>
                <a:gd name="connsiteY63" fmla="*/ 3134368 h 3134368"/>
                <a:gd name="connsiteX64" fmla="*/ 0 w 3528061"/>
                <a:gd name="connsiteY64" fmla="*/ 2725428 h 3134368"/>
                <a:gd name="connsiteX65" fmla="*/ 78740 w 3528061"/>
                <a:gd name="connsiteY65" fmla="*/ 2687328 h 3134368"/>
                <a:gd name="connsiteX66" fmla="*/ 109220 w 3528061"/>
                <a:gd name="connsiteY66" fmla="*/ 2766068 h 3134368"/>
                <a:gd name="connsiteX67" fmla="*/ 347980 w 3528061"/>
                <a:gd name="connsiteY67" fmla="*/ 2799088 h 3134368"/>
                <a:gd name="connsiteX68" fmla="*/ 236220 w 3528061"/>
                <a:gd name="connsiteY68" fmla="*/ 2783848 h 3134368"/>
                <a:gd name="connsiteX69" fmla="*/ 297180 w 3528061"/>
                <a:gd name="connsiteY69" fmla="*/ 2738128 h 3134368"/>
                <a:gd name="connsiteX70" fmla="*/ 233680 w 3528061"/>
                <a:gd name="connsiteY70" fmla="*/ 2656848 h 3134368"/>
                <a:gd name="connsiteX71" fmla="*/ 124460 w 3528061"/>
                <a:gd name="connsiteY71" fmla="*/ 2639068 h 3134368"/>
                <a:gd name="connsiteX72" fmla="*/ 106680 w 3528061"/>
                <a:gd name="connsiteY72" fmla="*/ 2590808 h 3134368"/>
                <a:gd name="connsiteX73" fmla="*/ 55880 w 3528061"/>
                <a:gd name="connsiteY73" fmla="*/ 2578108 h 3134368"/>
                <a:gd name="connsiteX74" fmla="*/ 137160 w 3528061"/>
                <a:gd name="connsiteY74" fmla="*/ 2420628 h 3134368"/>
                <a:gd name="connsiteX75" fmla="*/ 111760 w 3528061"/>
                <a:gd name="connsiteY75" fmla="*/ 2392688 h 3134368"/>
                <a:gd name="connsiteX76" fmla="*/ 152400 w 3528061"/>
                <a:gd name="connsiteY76" fmla="*/ 2286008 h 3134368"/>
                <a:gd name="connsiteX77" fmla="*/ 96520 w 3528061"/>
                <a:gd name="connsiteY77" fmla="*/ 2242828 h 3134368"/>
                <a:gd name="connsiteX78" fmla="*/ 134620 w 3528061"/>
                <a:gd name="connsiteY78" fmla="*/ 2179328 h 3134368"/>
                <a:gd name="connsiteX79" fmla="*/ 199901 w 3528061"/>
                <a:gd name="connsiteY79" fmla="*/ 2115930 h 3134368"/>
                <a:gd name="connsiteX80" fmla="*/ 208280 w 3528061"/>
                <a:gd name="connsiteY80" fmla="*/ 2044708 h 3134368"/>
                <a:gd name="connsiteX81" fmla="*/ 152400 w 3528061"/>
                <a:gd name="connsiteY81" fmla="*/ 2016768 h 3134368"/>
                <a:gd name="connsiteX82" fmla="*/ 160020 w 3528061"/>
                <a:gd name="connsiteY82" fmla="*/ 1920248 h 3134368"/>
                <a:gd name="connsiteX83" fmla="*/ 96520 w 3528061"/>
                <a:gd name="connsiteY83" fmla="*/ 1877068 h 3134368"/>
                <a:gd name="connsiteX84" fmla="*/ 132080 w 3528061"/>
                <a:gd name="connsiteY84" fmla="*/ 1823728 h 3134368"/>
                <a:gd name="connsiteX85" fmla="*/ 116840 w 3528061"/>
                <a:gd name="connsiteY85" fmla="*/ 1717048 h 3134368"/>
                <a:gd name="connsiteX86" fmla="*/ 205740 w 3528061"/>
                <a:gd name="connsiteY86" fmla="*/ 1689108 h 3134368"/>
                <a:gd name="connsiteX87" fmla="*/ 241300 w 3528061"/>
                <a:gd name="connsiteY87" fmla="*/ 1744988 h 3134368"/>
                <a:gd name="connsiteX88" fmla="*/ 284480 w 3528061"/>
                <a:gd name="connsiteY88" fmla="*/ 1734828 h 3134368"/>
                <a:gd name="connsiteX89" fmla="*/ 274320 w 3528061"/>
                <a:gd name="connsiteY89" fmla="*/ 1673868 h 3134368"/>
                <a:gd name="connsiteX90" fmla="*/ 312420 w 3528061"/>
                <a:gd name="connsiteY90" fmla="*/ 1605288 h 3134368"/>
                <a:gd name="connsiteX91" fmla="*/ 386080 w 3528061"/>
                <a:gd name="connsiteY91" fmla="*/ 1574808 h 3134368"/>
                <a:gd name="connsiteX92" fmla="*/ 322580 w 3528061"/>
                <a:gd name="connsiteY92" fmla="*/ 1521468 h 3134368"/>
                <a:gd name="connsiteX93" fmla="*/ 332740 w 3528061"/>
                <a:gd name="connsiteY93" fmla="*/ 1465588 h 3134368"/>
                <a:gd name="connsiteX94" fmla="*/ 411480 w 3528061"/>
                <a:gd name="connsiteY94" fmla="*/ 1440188 h 3134368"/>
                <a:gd name="connsiteX95" fmla="*/ 505460 w 3528061"/>
                <a:gd name="connsiteY95" fmla="*/ 1336048 h 3134368"/>
                <a:gd name="connsiteX96" fmla="*/ 553720 w 3528061"/>
                <a:gd name="connsiteY96" fmla="*/ 1203968 h 3134368"/>
                <a:gd name="connsiteX97" fmla="*/ 444501 w 3528061"/>
                <a:gd name="connsiteY97" fmla="*/ 1178568 h 3134368"/>
                <a:gd name="connsiteX98" fmla="*/ 441961 w 3528061"/>
                <a:gd name="connsiteY98" fmla="*/ 1005848 h 3134368"/>
                <a:gd name="connsiteX99" fmla="*/ 370841 w 3528061"/>
                <a:gd name="connsiteY99" fmla="*/ 998228 h 3134368"/>
                <a:gd name="connsiteX100" fmla="*/ 327661 w 3528061"/>
                <a:gd name="connsiteY100" fmla="*/ 985528 h 3134368"/>
                <a:gd name="connsiteX101" fmla="*/ 351285 w 3528061"/>
                <a:gd name="connsiteY101" fmla="*/ 832862 h 3134368"/>
                <a:gd name="connsiteX0" fmla="*/ 351285 w 3528061"/>
                <a:gd name="connsiteY0" fmla="*/ 832862 h 3134368"/>
                <a:gd name="connsiteX1" fmla="*/ 520070 w 3528061"/>
                <a:gd name="connsiteY1" fmla="*/ 817251 h 3134368"/>
                <a:gd name="connsiteX2" fmla="*/ 579125 w 3528061"/>
                <a:gd name="connsiteY2" fmla="*/ 771531 h 3134368"/>
                <a:gd name="connsiteX3" fmla="*/ 632465 w 3528061"/>
                <a:gd name="connsiteY3" fmla="*/ 800106 h 3134368"/>
                <a:gd name="connsiteX4" fmla="*/ 748670 w 3528061"/>
                <a:gd name="connsiteY4" fmla="*/ 790581 h 3134368"/>
                <a:gd name="connsiteX5" fmla="*/ 824870 w 3528061"/>
                <a:gd name="connsiteY5" fmla="*/ 811536 h 3134368"/>
                <a:gd name="connsiteX6" fmla="*/ 914405 w 3528061"/>
                <a:gd name="connsiteY6" fmla="*/ 754386 h 3134368"/>
                <a:gd name="connsiteX7" fmla="*/ 1013465 w 3528061"/>
                <a:gd name="connsiteY7" fmla="*/ 786771 h 3134368"/>
                <a:gd name="connsiteX8" fmla="*/ 1080140 w 3528061"/>
                <a:gd name="connsiteY8" fmla="*/ 758196 h 3134368"/>
                <a:gd name="connsiteX9" fmla="*/ 1087760 w 3528061"/>
                <a:gd name="connsiteY9" fmla="*/ 632466 h 3134368"/>
                <a:gd name="connsiteX10" fmla="*/ 1200154 w 3528061"/>
                <a:gd name="connsiteY10" fmla="*/ 605796 h 3134368"/>
                <a:gd name="connsiteX11" fmla="*/ 1283974 w 3528061"/>
                <a:gd name="connsiteY11" fmla="*/ 601986 h 3134368"/>
                <a:gd name="connsiteX12" fmla="*/ 1400179 w 3528061"/>
                <a:gd name="connsiteY12" fmla="*/ 512451 h 3134368"/>
                <a:gd name="connsiteX13" fmla="*/ 1419229 w 3528061"/>
                <a:gd name="connsiteY13" fmla="*/ 415297 h 3134368"/>
                <a:gd name="connsiteX14" fmla="*/ 1483999 w 3528061"/>
                <a:gd name="connsiteY14" fmla="*/ 424822 h 3134368"/>
                <a:gd name="connsiteX15" fmla="*/ 1518289 w 3528061"/>
                <a:gd name="connsiteY15" fmla="*/ 457207 h 3134368"/>
                <a:gd name="connsiteX16" fmla="*/ 1565913 w 3528061"/>
                <a:gd name="connsiteY16" fmla="*/ 384817 h 3134368"/>
                <a:gd name="connsiteX17" fmla="*/ 1642113 w 3528061"/>
                <a:gd name="connsiteY17" fmla="*/ 346717 h 3134368"/>
                <a:gd name="connsiteX18" fmla="*/ 1640208 w 3528061"/>
                <a:gd name="connsiteY18" fmla="*/ 257182 h 3134368"/>
                <a:gd name="connsiteX19" fmla="*/ 1661925 w 3528061"/>
                <a:gd name="connsiteY19" fmla="*/ 134500 h 3134368"/>
                <a:gd name="connsiteX20" fmla="*/ 1760223 w 3528061"/>
                <a:gd name="connsiteY20" fmla="*/ 22867 h 3134368"/>
                <a:gd name="connsiteX21" fmla="*/ 2331722 w 3528061"/>
                <a:gd name="connsiteY21" fmla="*/ 30489 h 3134368"/>
                <a:gd name="connsiteX22" fmla="*/ 2388872 w 3528061"/>
                <a:gd name="connsiteY22" fmla="*/ 9 h 3134368"/>
                <a:gd name="connsiteX23" fmla="*/ 2518412 w 3528061"/>
                <a:gd name="connsiteY23" fmla="*/ 45730 h 3134368"/>
                <a:gd name="connsiteX24" fmla="*/ 2707007 w 3528061"/>
                <a:gd name="connsiteY24" fmla="*/ 62874 h 3134368"/>
                <a:gd name="connsiteX25" fmla="*/ 2992122 w 3528061"/>
                <a:gd name="connsiteY25" fmla="*/ 182889 h 3134368"/>
                <a:gd name="connsiteX26" fmla="*/ 3307082 w 3528061"/>
                <a:gd name="connsiteY26" fmla="*/ 434349 h 3134368"/>
                <a:gd name="connsiteX27" fmla="*/ 3408047 w 3528061"/>
                <a:gd name="connsiteY27" fmla="*/ 531504 h 3134368"/>
                <a:gd name="connsiteX28" fmla="*/ 3482341 w 3528061"/>
                <a:gd name="connsiteY28" fmla="*/ 731529 h 3134368"/>
                <a:gd name="connsiteX29" fmla="*/ 3486151 w 3528061"/>
                <a:gd name="connsiteY29" fmla="*/ 937269 h 3134368"/>
                <a:gd name="connsiteX30" fmla="*/ 3528061 w 3528061"/>
                <a:gd name="connsiteY30" fmla="*/ 1091574 h 3134368"/>
                <a:gd name="connsiteX31" fmla="*/ 3495676 w 3528061"/>
                <a:gd name="connsiteY31" fmla="*/ 1209684 h 3134368"/>
                <a:gd name="connsiteX32" fmla="*/ 3491866 w 3528061"/>
                <a:gd name="connsiteY32" fmla="*/ 1282074 h 3134368"/>
                <a:gd name="connsiteX33" fmla="*/ 3461386 w 3528061"/>
                <a:gd name="connsiteY33" fmla="*/ 1392564 h 3134368"/>
                <a:gd name="connsiteX34" fmla="*/ 3421381 w 3528061"/>
                <a:gd name="connsiteY34" fmla="*/ 1501149 h 3134368"/>
                <a:gd name="connsiteX35" fmla="*/ 3381376 w 3528061"/>
                <a:gd name="connsiteY35" fmla="*/ 1573539 h 3134368"/>
                <a:gd name="connsiteX36" fmla="*/ 3348614 w 3528061"/>
                <a:gd name="connsiteY36" fmla="*/ 1861191 h 3134368"/>
                <a:gd name="connsiteX37" fmla="*/ 3322321 w 3528061"/>
                <a:gd name="connsiteY37" fmla="*/ 1969779 h 3134368"/>
                <a:gd name="connsiteX38" fmla="*/ 3284221 w 3528061"/>
                <a:gd name="connsiteY38" fmla="*/ 2045979 h 3134368"/>
                <a:gd name="connsiteX39" fmla="*/ 3204211 w 3528061"/>
                <a:gd name="connsiteY39" fmla="*/ 2087889 h 3134368"/>
                <a:gd name="connsiteX40" fmla="*/ 3150871 w 3528061"/>
                <a:gd name="connsiteY40" fmla="*/ 2146944 h 3134368"/>
                <a:gd name="connsiteX41" fmla="*/ 3124201 w 3528061"/>
                <a:gd name="connsiteY41" fmla="*/ 2246004 h 3134368"/>
                <a:gd name="connsiteX42" fmla="*/ 3055621 w 3528061"/>
                <a:gd name="connsiteY42" fmla="*/ 2266959 h 3134368"/>
                <a:gd name="connsiteX43" fmla="*/ 3034666 w 3528061"/>
                <a:gd name="connsiteY43" fmla="*/ 2337444 h 3134368"/>
                <a:gd name="connsiteX44" fmla="*/ 2992756 w 3528061"/>
                <a:gd name="connsiteY44" fmla="*/ 2358399 h 3134368"/>
                <a:gd name="connsiteX45" fmla="*/ 2931796 w 3528061"/>
                <a:gd name="connsiteY45" fmla="*/ 2381259 h 3134368"/>
                <a:gd name="connsiteX46" fmla="*/ 2897506 w 3528061"/>
                <a:gd name="connsiteY46" fmla="*/ 2439044 h 3134368"/>
                <a:gd name="connsiteX47" fmla="*/ 2847976 w 3528061"/>
                <a:gd name="connsiteY47" fmla="*/ 2523499 h 3134368"/>
                <a:gd name="connsiteX48" fmla="*/ 2915921 w 3528061"/>
                <a:gd name="connsiteY48" fmla="*/ 2586364 h 3134368"/>
                <a:gd name="connsiteX49" fmla="*/ 2839581 w 3528061"/>
                <a:gd name="connsiteY49" fmla="*/ 2693666 h 3134368"/>
                <a:gd name="connsiteX50" fmla="*/ 2720341 w 3528061"/>
                <a:gd name="connsiteY50" fmla="*/ 2781308 h 3134368"/>
                <a:gd name="connsiteX51" fmla="*/ 2565401 w 3528061"/>
                <a:gd name="connsiteY51" fmla="*/ 2794008 h 3134368"/>
                <a:gd name="connsiteX52" fmla="*/ 2542541 w 3528061"/>
                <a:gd name="connsiteY52" fmla="*/ 2743208 h 3134368"/>
                <a:gd name="connsiteX53" fmla="*/ 2448561 w 3528061"/>
                <a:gd name="connsiteY53" fmla="*/ 2794008 h 3134368"/>
                <a:gd name="connsiteX54" fmla="*/ 2372361 w 3528061"/>
                <a:gd name="connsiteY54" fmla="*/ 2799088 h 3134368"/>
                <a:gd name="connsiteX55" fmla="*/ 2298701 w 3528061"/>
                <a:gd name="connsiteY55" fmla="*/ 2887988 h 3134368"/>
                <a:gd name="connsiteX56" fmla="*/ 2179321 w 3528061"/>
                <a:gd name="connsiteY56" fmla="*/ 2890528 h 3134368"/>
                <a:gd name="connsiteX57" fmla="*/ 2095501 w 3528061"/>
                <a:gd name="connsiteY57" fmla="*/ 2931168 h 3134368"/>
                <a:gd name="connsiteX58" fmla="*/ 2184401 w 3528061"/>
                <a:gd name="connsiteY58" fmla="*/ 2981968 h 3134368"/>
                <a:gd name="connsiteX59" fmla="*/ 2247761 w 3528061"/>
                <a:gd name="connsiteY59" fmla="*/ 2941430 h 3134368"/>
                <a:gd name="connsiteX60" fmla="*/ 2334261 w 3528061"/>
                <a:gd name="connsiteY60" fmla="*/ 2938788 h 3134368"/>
                <a:gd name="connsiteX61" fmla="*/ 2397761 w 3528061"/>
                <a:gd name="connsiteY61" fmla="*/ 2875288 h 3134368"/>
                <a:gd name="connsiteX62" fmla="*/ 2448561 w 3528061"/>
                <a:gd name="connsiteY62" fmla="*/ 2890528 h 3134368"/>
                <a:gd name="connsiteX63" fmla="*/ 2448561 w 3528061"/>
                <a:gd name="connsiteY63" fmla="*/ 3134368 h 3134368"/>
                <a:gd name="connsiteX64" fmla="*/ 426720 w 3528061"/>
                <a:gd name="connsiteY64" fmla="*/ 2796548 h 3134368"/>
                <a:gd name="connsiteX65" fmla="*/ 0 w 3528061"/>
                <a:gd name="connsiteY65" fmla="*/ 2725428 h 3134368"/>
                <a:gd name="connsiteX66" fmla="*/ 78740 w 3528061"/>
                <a:gd name="connsiteY66" fmla="*/ 2687328 h 3134368"/>
                <a:gd name="connsiteX67" fmla="*/ 109220 w 3528061"/>
                <a:gd name="connsiteY67" fmla="*/ 2766068 h 3134368"/>
                <a:gd name="connsiteX68" fmla="*/ 347980 w 3528061"/>
                <a:gd name="connsiteY68" fmla="*/ 2799088 h 3134368"/>
                <a:gd name="connsiteX69" fmla="*/ 236220 w 3528061"/>
                <a:gd name="connsiteY69" fmla="*/ 2783848 h 3134368"/>
                <a:gd name="connsiteX70" fmla="*/ 297180 w 3528061"/>
                <a:gd name="connsiteY70" fmla="*/ 2738128 h 3134368"/>
                <a:gd name="connsiteX71" fmla="*/ 233680 w 3528061"/>
                <a:gd name="connsiteY71" fmla="*/ 2656848 h 3134368"/>
                <a:gd name="connsiteX72" fmla="*/ 124460 w 3528061"/>
                <a:gd name="connsiteY72" fmla="*/ 2639068 h 3134368"/>
                <a:gd name="connsiteX73" fmla="*/ 106680 w 3528061"/>
                <a:gd name="connsiteY73" fmla="*/ 2590808 h 3134368"/>
                <a:gd name="connsiteX74" fmla="*/ 55880 w 3528061"/>
                <a:gd name="connsiteY74" fmla="*/ 2578108 h 3134368"/>
                <a:gd name="connsiteX75" fmla="*/ 137160 w 3528061"/>
                <a:gd name="connsiteY75" fmla="*/ 2420628 h 3134368"/>
                <a:gd name="connsiteX76" fmla="*/ 111760 w 3528061"/>
                <a:gd name="connsiteY76" fmla="*/ 2392688 h 3134368"/>
                <a:gd name="connsiteX77" fmla="*/ 152400 w 3528061"/>
                <a:gd name="connsiteY77" fmla="*/ 2286008 h 3134368"/>
                <a:gd name="connsiteX78" fmla="*/ 96520 w 3528061"/>
                <a:gd name="connsiteY78" fmla="*/ 2242828 h 3134368"/>
                <a:gd name="connsiteX79" fmla="*/ 134620 w 3528061"/>
                <a:gd name="connsiteY79" fmla="*/ 2179328 h 3134368"/>
                <a:gd name="connsiteX80" fmla="*/ 199901 w 3528061"/>
                <a:gd name="connsiteY80" fmla="*/ 2115930 h 3134368"/>
                <a:gd name="connsiteX81" fmla="*/ 208280 w 3528061"/>
                <a:gd name="connsiteY81" fmla="*/ 2044708 h 3134368"/>
                <a:gd name="connsiteX82" fmla="*/ 152400 w 3528061"/>
                <a:gd name="connsiteY82" fmla="*/ 2016768 h 3134368"/>
                <a:gd name="connsiteX83" fmla="*/ 160020 w 3528061"/>
                <a:gd name="connsiteY83" fmla="*/ 1920248 h 3134368"/>
                <a:gd name="connsiteX84" fmla="*/ 96520 w 3528061"/>
                <a:gd name="connsiteY84" fmla="*/ 1877068 h 3134368"/>
                <a:gd name="connsiteX85" fmla="*/ 132080 w 3528061"/>
                <a:gd name="connsiteY85" fmla="*/ 1823728 h 3134368"/>
                <a:gd name="connsiteX86" fmla="*/ 116840 w 3528061"/>
                <a:gd name="connsiteY86" fmla="*/ 1717048 h 3134368"/>
                <a:gd name="connsiteX87" fmla="*/ 205740 w 3528061"/>
                <a:gd name="connsiteY87" fmla="*/ 1689108 h 3134368"/>
                <a:gd name="connsiteX88" fmla="*/ 241300 w 3528061"/>
                <a:gd name="connsiteY88" fmla="*/ 1744988 h 3134368"/>
                <a:gd name="connsiteX89" fmla="*/ 284480 w 3528061"/>
                <a:gd name="connsiteY89" fmla="*/ 1734828 h 3134368"/>
                <a:gd name="connsiteX90" fmla="*/ 274320 w 3528061"/>
                <a:gd name="connsiteY90" fmla="*/ 1673868 h 3134368"/>
                <a:gd name="connsiteX91" fmla="*/ 312420 w 3528061"/>
                <a:gd name="connsiteY91" fmla="*/ 1605288 h 3134368"/>
                <a:gd name="connsiteX92" fmla="*/ 386080 w 3528061"/>
                <a:gd name="connsiteY92" fmla="*/ 1574808 h 3134368"/>
                <a:gd name="connsiteX93" fmla="*/ 322580 w 3528061"/>
                <a:gd name="connsiteY93" fmla="*/ 1521468 h 3134368"/>
                <a:gd name="connsiteX94" fmla="*/ 332740 w 3528061"/>
                <a:gd name="connsiteY94" fmla="*/ 1465588 h 3134368"/>
                <a:gd name="connsiteX95" fmla="*/ 411480 w 3528061"/>
                <a:gd name="connsiteY95" fmla="*/ 1440188 h 3134368"/>
                <a:gd name="connsiteX96" fmla="*/ 505460 w 3528061"/>
                <a:gd name="connsiteY96" fmla="*/ 1336048 h 3134368"/>
                <a:gd name="connsiteX97" fmla="*/ 553720 w 3528061"/>
                <a:gd name="connsiteY97" fmla="*/ 1203968 h 3134368"/>
                <a:gd name="connsiteX98" fmla="*/ 444501 w 3528061"/>
                <a:gd name="connsiteY98" fmla="*/ 1178568 h 3134368"/>
                <a:gd name="connsiteX99" fmla="*/ 441961 w 3528061"/>
                <a:gd name="connsiteY99" fmla="*/ 1005848 h 3134368"/>
                <a:gd name="connsiteX100" fmla="*/ 370841 w 3528061"/>
                <a:gd name="connsiteY100" fmla="*/ 998228 h 3134368"/>
                <a:gd name="connsiteX101" fmla="*/ 327661 w 3528061"/>
                <a:gd name="connsiteY101" fmla="*/ 985528 h 3134368"/>
                <a:gd name="connsiteX102" fmla="*/ 351285 w 3528061"/>
                <a:gd name="connsiteY102" fmla="*/ 832862 h 3134368"/>
                <a:gd name="connsiteX0" fmla="*/ 351285 w 3528061"/>
                <a:gd name="connsiteY0" fmla="*/ 832862 h 3134368"/>
                <a:gd name="connsiteX1" fmla="*/ 520070 w 3528061"/>
                <a:gd name="connsiteY1" fmla="*/ 817251 h 3134368"/>
                <a:gd name="connsiteX2" fmla="*/ 579125 w 3528061"/>
                <a:gd name="connsiteY2" fmla="*/ 771531 h 3134368"/>
                <a:gd name="connsiteX3" fmla="*/ 632465 w 3528061"/>
                <a:gd name="connsiteY3" fmla="*/ 800106 h 3134368"/>
                <a:gd name="connsiteX4" fmla="*/ 748670 w 3528061"/>
                <a:gd name="connsiteY4" fmla="*/ 790581 h 3134368"/>
                <a:gd name="connsiteX5" fmla="*/ 824870 w 3528061"/>
                <a:gd name="connsiteY5" fmla="*/ 811536 h 3134368"/>
                <a:gd name="connsiteX6" fmla="*/ 914405 w 3528061"/>
                <a:gd name="connsiteY6" fmla="*/ 754386 h 3134368"/>
                <a:gd name="connsiteX7" fmla="*/ 1013465 w 3528061"/>
                <a:gd name="connsiteY7" fmla="*/ 786771 h 3134368"/>
                <a:gd name="connsiteX8" fmla="*/ 1080140 w 3528061"/>
                <a:gd name="connsiteY8" fmla="*/ 758196 h 3134368"/>
                <a:gd name="connsiteX9" fmla="*/ 1087760 w 3528061"/>
                <a:gd name="connsiteY9" fmla="*/ 632466 h 3134368"/>
                <a:gd name="connsiteX10" fmla="*/ 1200154 w 3528061"/>
                <a:gd name="connsiteY10" fmla="*/ 605796 h 3134368"/>
                <a:gd name="connsiteX11" fmla="*/ 1283974 w 3528061"/>
                <a:gd name="connsiteY11" fmla="*/ 601986 h 3134368"/>
                <a:gd name="connsiteX12" fmla="*/ 1400179 w 3528061"/>
                <a:gd name="connsiteY12" fmla="*/ 512451 h 3134368"/>
                <a:gd name="connsiteX13" fmla="*/ 1419229 w 3528061"/>
                <a:gd name="connsiteY13" fmla="*/ 415297 h 3134368"/>
                <a:gd name="connsiteX14" fmla="*/ 1483999 w 3528061"/>
                <a:gd name="connsiteY14" fmla="*/ 424822 h 3134368"/>
                <a:gd name="connsiteX15" fmla="*/ 1518289 w 3528061"/>
                <a:gd name="connsiteY15" fmla="*/ 457207 h 3134368"/>
                <a:gd name="connsiteX16" fmla="*/ 1565913 w 3528061"/>
                <a:gd name="connsiteY16" fmla="*/ 384817 h 3134368"/>
                <a:gd name="connsiteX17" fmla="*/ 1642113 w 3528061"/>
                <a:gd name="connsiteY17" fmla="*/ 346717 h 3134368"/>
                <a:gd name="connsiteX18" fmla="*/ 1640208 w 3528061"/>
                <a:gd name="connsiteY18" fmla="*/ 257182 h 3134368"/>
                <a:gd name="connsiteX19" fmla="*/ 1661925 w 3528061"/>
                <a:gd name="connsiteY19" fmla="*/ 134500 h 3134368"/>
                <a:gd name="connsiteX20" fmla="*/ 1760223 w 3528061"/>
                <a:gd name="connsiteY20" fmla="*/ 22867 h 3134368"/>
                <a:gd name="connsiteX21" fmla="*/ 2331722 w 3528061"/>
                <a:gd name="connsiteY21" fmla="*/ 30489 h 3134368"/>
                <a:gd name="connsiteX22" fmla="*/ 2388872 w 3528061"/>
                <a:gd name="connsiteY22" fmla="*/ 9 h 3134368"/>
                <a:gd name="connsiteX23" fmla="*/ 2518412 w 3528061"/>
                <a:gd name="connsiteY23" fmla="*/ 45730 h 3134368"/>
                <a:gd name="connsiteX24" fmla="*/ 2707007 w 3528061"/>
                <a:gd name="connsiteY24" fmla="*/ 62874 h 3134368"/>
                <a:gd name="connsiteX25" fmla="*/ 2992122 w 3528061"/>
                <a:gd name="connsiteY25" fmla="*/ 182889 h 3134368"/>
                <a:gd name="connsiteX26" fmla="*/ 3307082 w 3528061"/>
                <a:gd name="connsiteY26" fmla="*/ 434349 h 3134368"/>
                <a:gd name="connsiteX27" fmla="*/ 3408047 w 3528061"/>
                <a:gd name="connsiteY27" fmla="*/ 531504 h 3134368"/>
                <a:gd name="connsiteX28" fmla="*/ 3482341 w 3528061"/>
                <a:gd name="connsiteY28" fmla="*/ 731529 h 3134368"/>
                <a:gd name="connsiteX29" fmla="*/ 3486151 w 3528061"/>
                <a:gd name="connsiteY29" fmla="*/ 937269 h 3134368"/>
                <a:gd name="connsiteX30" fmla="*/ 3528061 w 3528061"/>
                <a:gd name="connsiteY30" fmla="*/ 1091574 h 3134368"/>
                <a:gd name="connsiteX31" fmla="*/ 3495676 w 3528061"/>
                <a:gd name="connsiteY31" fmla="*/ 1209684 h 3134368"/>
                <a:gd name="connsiteX32" fmla="*/ 3491866 w 3528061"/>
                <a:gd name="connsiteY32" fmla="*/ 1282074 h 3134368"/>
                <a:gd name="connsiteX33" fmla="*/ 3461386 w 3528061"/>
                <a:gd name="connsiteY33" fmla="*/ 1392564 h 3134368"/>
                <a:gd name="connsiteX34" fmla="*/ 3421381 w 3528061"/>
                <a:gd name="connsiteY34" fmla="*/ 1501149 h 3134368"/>
                <a:gd name="connsiteX35" fmla="*/ 3381376 w 3528061"/>
                <a:gd name="connsiteY35" fmla="*/ 1573539 h 3134368"/>
                <a:gd name="connsiteX36" fmla="*/ 3348614 w 3528061"/>
                <a:gd name="connsiteY36" fmla="*/ 1861191 h 3134368"/>
                <a:gd name="connsiteX37" fmla="*/ 3322321 w 3528061"/>
                <a:gd name="connsiteY37" fmla="*/ 1969779 h 3134368"/>
                <a:gd name="connsiteX38" fmla="*/ 3284221 w 3528061"/>
                <a:gd name="connsiteY38" fmla="*/ 2045979 h 3134368"/>
                <a:gd name="connsiteX39" fmla="*/ 3204211 w 3528061"/>
                <a:gd name="connsiteY39" fmla="*/ 2087889 h 3134368"/>
                <a:gd name="connsiteX40" fmla="*/ 3150871 w 3528061"/>
                <a:gd name="connsiteY40" fmla="*/ 2146944 h 3134368"/>
                <a:gd name="connsiteX41" fmla="*/ 3124201 w 3528061"/>
                <a:gd name="connsiteY41" fmla="*/ 2246004 h 3134368"/>
                <a:gd name="connsiteX42" fmla="*/ 3055621 w 3528061"/>
                <a:gd name="connsiteY42" fmla="*/ 2266959 h 3134368"/>
                <a:gd name="connsiteX43" fmla="*/ 3034666 w 3528061"/>
                <a:gd name="connsiteY43" fmla="*/ 2337444 h 3134368"/>
                <a:gd name="connsiteX44" fmla="*/ 2992756 w 3528061"/>
                <a:gd name="connsiteY44" fmla="*/ 2358399 h 3134368"/>
                <a:gd name="connsiteX45" fmla="*/ 2931796 w 3528061"/>
                <a:gd name="connsiteY45" fmla="*/ 2381259 h 3134368"/>
                <a:gd name="connsiteX46" fmla="*/ 2897506 w 3528061"/>
                <a:gd name="connsiteY46" fmla="*/ 2439044 h 3134368"/>
                <a:gd name="connsiteX47" fmla="*/ 2847976 w 3528061"/>
                <a:gd name="connsiteY47" fmla="*/ 2523499 h 3134368"/>
                <a:gd name="connsiteX48" fmla="*/ 2915921 w 3528061"/>
                <a:gd name="connsiteY48" fmla="*/ 2586364 h 3134368"/>
                <a:gd name="connsiteX49" fmla="*/ 2839581 w 3528061"/>
                <a:gd name="connsiteY49" fmla="*/ 2693666 h 3134368"/>
                <a:gd name="connsiteX50" fmla="*/ 2720341 w 3528061"/>
                <a:gd name="connsiteY50" fmla="*/ 2781308 h 3134368"/>
                <a:gd name="connsiteX51" fmla="*/ 2565401 w 3528061"/>
                <a:gd name="connsiteY51" fmla="*/ 2794008 h 3134368"/>
                <a:gd name="connsiteX52" fmla="*/ 2542541 w 3528061"/>
                <a:gd name="connsiteY52" fmla="*/ 2743208 h 3134368"/>
                <a:gd name="connsiteX53" fmla="*/ 2448561 w 3528061"/>
                <a:gd name="connsiteY53" fmla="*/ 2794008 h 3134368"/>
                <a:gd name="connsiteX54" fmla="*/ 2372361 w 3528061"/>
                <a:gd name="connsiteY54" fmla="*/ 2799088 h 3134368"/>
                <a:gd name="connsiteX55" fmla="*/ 2298701 w 3528061"/>
                <a:gd name="connsiteY55" fmla="*/ 2887988 h 3134368"/>
                <a:gd name="connsiteX56" fmla="*/ 2179321 w 3528061"/>
                <a:gd name="connsiteY56" fmla="*/ 2890528 h 3134368"/>
                <a:gd name="connsiteX57" fmla="*/ 2095501 w 3528061"/>
                <a:gd name="connsiteY57" fmla="*/ 2931168 h 3134368"/>
                <a:gd name="connsiteX58" fmla="*/ 2184401 w 3528061"/>
                <a:gd name="connsiteY58" fmla="*/ 2981968 h 3134368"/>
                <a:gd name="connsiteX59" fmla="*/ 2247761 w 3528061"/>
                <a:gd name="connsiteY59" fmla="*/ 2941430 h 3134368"/>
                <a:gd name="connsiteX60" fmla="*/ 2334261 w 3528061"/>
                <a:gd name="connsiteY60" fmla="*/ 2938788 h 3134368"/>
                <a:gd name="connsiteX61" fmla="*/ 2397761 w 3528061"/>
                <a:gd name="connsiteY61" fmla="*/ 2875288 h 3134368"/>
                <a:gd name="connsiteX62" fmla="*/ 2448561 w 3528061"/>
                <a:gd name="connsiteY62" fmla="*/ 2890528 h 3134368"/>
                <a:gd name="connsiteX63" fmla="*/ 2448561 w 3528061"/>
                <a:gd name="connsiteY63" fmla="*/ 3134368 h 3134368"/>
                <a:gd name="connsiteX64" fmla="*/ 12700 w 3528061"/>
                <a:gd name="connsiteY64" fmla="*/ 2773688 h 3134368"/>
                <a:gd name="connsiteX65" fmla="*/ 0 w 3528061"/>
                <a:gd name="connsiteY65" fmla="*/ 2725428 h 3134368"/>
                <a:gd name="connsiteX66" fmla="*/ 78740 w 3528061"/>
                <a:gd name="connsiteY66" fmla="*/ 2687328 h 3134368"/>
                <a:gd name="connsiteX67" fmla="*/ 109220 w 3528061"/>
                <a:gd name="connsiteY67" fmla="*/ 2766068 h 3134368"/>
                <a:gd name="connsiteX68" fmla="*/ 347980 w 3528061"/>
                <a:gd name="connsiteY68" fmla="*/ 2799088 h 3134368"/>
                <a:gd name="connsiteX69" fmla="*/ 236220 w 3528061"/>
                <a:gd name="connsiteY69" fmla="*/ 2783848 h 3134368"/>
                <a:gd name="connsiteX70" fmla="*/ 297180 w 3528061"/>
                <a:gd name="connsiteY70" fmla="*/ 2738128 h 3134368"/>
                <a:gd name="connsiteX71" fmla="*/ 233680 w 3528061"/>
                <a:gd name="connsiteY71" fmla="*/ 2656848 h 3134368"/>
                <a:gd name="connsiteX72" fmla="*/ 124460 w 3528061"/>
                <a:gd name="connsiteY72" fmla="*/ 2639068 h 3134368"/>
                <a:gd name="connsiteX73" fmla="*/ 106680 w 3528061"/>
                <a:gd name="connsiteY73" fmla="*/ 2590808 h 3134368"/>
                <a:gd name="connsiteX74" fmla="*/ 55880 w 3528061"/>
                <a:gd name="connsiteY74" fmla="*/ 2578108 h 3134368"/>
                <a:gd name="connsiteX75" fmla="*/ 137160 w 3528061"/>
                <a:gd name="connsiteY75" fmla="*/ 2420628 h 3134368"/>
                <a:gd name="connsiteX76" fmla="*/ 111760 w 3528061"/>
                <a:gd name="connsiteY76" fmla="*/ 2392688 h 3134368"/>
                <a:gd name="connsiteX77" fmla="*/ 152400 w 3528061"/>
                <a:gd name="connsiteY77" fmla="*/ 2286008 h 3134368"/>
                <a:gd name="connsiteX78" fmla="*/ 96520 w 3528061"/>
                <a:gd name="connsiteY78" fmla="*/ 2242828 h 3134368"/>
                <a:gd name="connsiteX79" fmla="*/ 134620 w 3528061"/>
                <a:gd name="connsiteY79" fmla="*/ 2179328 h 3134368"/>
                <a:gd name="connsiteX80" fmla="*/ 199901 w 3528061"/>
                <a:gd name="connsiteY80" fmla="*/ 2115930 h 3134368"/>
                <a:gd name="connsiteX81" fmla="*/ 208280 w 3528061"/>
                <a:gd name="connsiteY81" fmla="*/ 2044708 h 3134368"/>
                <a:gd name="connsiteX82" fmla="*/ 152400 w 3528061"/>
                <a:gd name="connsiteY82" fmla="*/ 2016768 h 3134368"/>
                <a:gd name="connsiteX83" fmla="*/ 160020 w 3528061"/>
                <a:gd name="connsiteY83" fmla="*/ 1920248 h 3134368"/>
                <a:gd name="connsiteX84" fmla="*/ 96520 w 3528061"/>
                <a:gd name="connsiteY84" fmla="*/ 1877068 h 3134368"/>
                <a:gd name="connsiteX85" fmla="*/ 132080 w 3528061"/>
                <a:gd name="connsiteY85" fmla="*/ 1823728 h 3134368"/>
                <a:gd name="connsiteX86" fmla="*/ 116840 w 3528061"/>
                <a:gd name="connsiteY86" fmla="*/ 1717048 h 3134368"/>
                <a:gd name="connsiteX87" fmla="*/ 205740 w 3528061"/>
                <a:gd name="connsiteY87" fmla="*/ 1689108 h 3134368"/>
                <a:gd name="connsiteX88" fmla="*/ 241300 w 3528061"/>
                <a:gd name="connsiteY88" fmla="*/ 1744988 h 3134368"/>
                <a:gd name="connsiteX89" fmla="*/ 284480 w 3528061"/>
                <a:gd name="connsiteY89" fmla="*/ 1734828 h 3134368"/>
                <a:gd name="connsiteX90" fmla="*/ 274320 w 3528061"/>
                <a:gd name="connsiteY90" fmla="*/ 1673868 h 3134368"/>
                <a:gd name="connsiteX91" fmla="*/ 312420 w 3528061"/>
                <a:gd name="connsiteY91" fmla="*/ 1605288 h 3134368"/>
                <a:gd name="connsiteX92" fmla="*/ 386080 w 3528061"/>
                <a:gd name="connsiteY92" fmla="*/ 1574808 h 3134368"/>
                <a:gd name="connsiteX93" fmla="*/ 322580 w 3528061"/>
                <a:gd name="connsiteY93" fmla="*/ 1521468 h 3134368"/>
                <a:gd name="connsiteX94" fmla="*/ 332740 w 3528061"/>
                <a:gd name="connsiteY94" fmla="*/ 1465588 h 3134368"/>
                <a:gd name="connsiteX95" fmla="*/ 411480 w 3528061"/>
                <a:gd name="connsiteY95" fmla="*/ 1440188 h 3134368"/>
                <a:gd name="connsiteX96" fmla="*/ 505460 w 3528061"/>
                <a:gd name="connsiteY96" fmla="*/ 1336048 h 3134368"/>
                <a:gd name="connsiteX97" fmla="*/ 553720 w 3528061"/>
                <a:gd name="connsiteY97" fmla="*/ 1203968 h 3134368"/>
                <a:gd name="connsiteX98" fmla="*/ 444501 w 3528061"/>
                <a:gd name="connsiteY98" fmla="*/ 1178568 h 3134368"/>
                <a:gd name="connsiteX99" fmla="*/ 441961 w 3528061"/>
                <a:gd name="connsiteY99" fmla="*/ 1005848 h 3134368"/>
                <a:gd name="connsiteX100" fmla="*/ 370841 w 3528061"/>
                <a:gd name="connsiteY100" fmla="*/ 998228 h 3134368"/>
                <a:gd name="connsiteX101" fmla="*/ 327661 w 3528061"/>
                <a:gd name="connsiteY101" fmla="*/ 985528 h 3134368"/>
                <a:gd name="connsiteX102" fmla="*/ 351285 w 3528061"/>
                <a:gd name="connsiteY102" fmla="*/ 832862 h 3134368"/>
                <a:gd name="connsiteX0" fmla="*/ 351285 w 3528061"/>
                <a:gd name="connsiteY0" fmla="*/ 832862 h 3134368"/>
                <a:gd name="connsiteX1" fmla="*/ 520070 w 3528061"/>
                <a:gd name="connsiteY1" fmla="*/ 817251 h 3134368"/>
                <a:gd name="connsiteX2" fmla="*/ 579125 w 3528061"/>
                <a:gd name="connsiteY2" fmla="*/ 771531 h 3134368"/>
                <a:gd name="connsiteX3" fmla="*/ 632465 w 3528061"/>
                <a:gd name="connsiteY3" fmla="*/ 800106 h 3134368"/>
                <a:gd name="connsiteX4" fmla="*/ 748670 w 3528061"/>
                <a:gd name="connsiteY4" fmla="*/ 790581 h 3134368"/>
                <a:gd name="connsiteX5" fmla="*/ 824870 w 3528061"/>
                <a:gd name="connsiteY5" fmla="*/ 811536 h 3134368"/>
                <a:gd name="connsiteX6" fmla="*/ 914405 w 3528061"/>
                <a:gd name="connsiteY6" fmla="*/ 754386 h 3134368"/>
                <a:gd name="connsiteX7" fmla="*/ 1013465 w 3528061"/>
                <a:gd name="connsiteY7" fmla="*/ 786771 h 3134368"/>
                <a:gd name="connsiteX8" fmla="*/ 1080140 w 3528061"/>
                <a:gd name="connsiteY8" fmla="*/ 758196 h 3134368"/>
                <a:gd name="connsiteX9" fmla="*/ 1087760 w 3528061"/>
                <a:gd name="connsiteY9" fmla="*/ 632466 h 3134368"/>
                <a:gd name="connsiteX10" fmla="*/ 1200154 w 3528061"/>
                <a:gd name="connsiteY10" fmla="*/ 605796 h 3134368"/>
                <a:gd name="connsiteX11" fmla="*/ 1283974 w 3528061"/>
                <a:gd name="connsiteY11" fmla="*/ 601986 h 3134368"/>
                <a:gd name="connsiteX12" fmla="*/ 1400179 w 3528061"/>
                <a:gd name="connsiteY12" fmla="*/ 512451 h 3134368"/>
                <a:gd name="connsiteX13" fmla="*/ 1419229 w 3528061"/>
                <a:gd name="connsiteY13" fmla="*/ 415297 h 3134368"/>
                <a:gd name="connsiteX14" fmla="*/ 1483999 w 3528061"/>
                <a:gd name="connsiteY14" fmla="*/ 424822 h 3134368"/>
                <a:gd name="connsiteX15" fmla="*/ 1518289 w 3528061"/>
                <a:gd name="connsiteY15" fmla="*/ 457207 h 3134368"/>
                <a:gd name="connsiteX16" fmla="*/ 1565913 w 3528061"/>
                <a:gd name="connsiteY16" fmla="*/ 384817 h 3134368"/>
                <a:gd name="connsiteX17" fmla="*/ 1642113 w 3528061"/>
                <a:gd name="connsiteY17" fmla="*/ 346717 h 3134368"/>
                <a:gd name="connsiteX18" fmla="*/ 1640208 w 3528061"/>
                <a:gd name="connsiteY18" fmla="*/ 257182 h 3134368"/>
                <a:gd name="connsiteX19" fmla="*/ 1661925 w 3528061"/>
                <a:gd name="connsiteY19" fmla="*/ 134500 h 3134368"/>
                <a:gd name="connsiteX20" fmla="*/ 1760223 w 3528061"/>
                <a:gd name="connsiteY20" fmla="*/ 22867 h 3134368"/>
                <a:gd name="connsiteX21" fmla="*/ 2331722 w 3528061"/>
                <a:gd name="connsiteY21" fmla="*/ 30489 h 3134368"/>
                <a:gd name="connsiteX22" fmla="*/ 2388872 w 3528061"/>
                <a:gd name="connsiteY22" fmla="*/ 9 h 3134368"/>
                <a:gd name="connsiteX23" fmla="*/ 2518412 w 3528061"/>
                <a:gd name="connsiteY23" fmla="*/ 45730 h 3134368"/>
                <a:gd name="connsiteX24" fmla="*/ 2707007 w 3528061"/>
                <a:gd name="connsiteY24" fmla="*/ 62874 h 3134368"/>
                <a:gd name="connsiteX25" fmla="*/ 2992122 w 3528061"/>
                <a:gd name="connsiteY25" fmla="*/ 182889 h 3134368"/>
                <a:gd name="connsiteX26" fmla="*/ 3307082 w 3528061"/>
                <a:gd name="connsiteY26" fmla="*/ 434349 h 3134368"/>
                <a:gd name="connsiteX27" fmla="*/ 3408047 w 3528061"/>
                <a:gd name="connsiteY27" fmla="*/ 531504 h 3134368"/>
                <a:gd name="connsiteX28" fmla="*/ 3482341 w 3528061"/>
                <a:gd name="connsiteY28" fmla="*/ 731529 h 3134368"/>
                <a:gd name="connsiteX29" fmla="*/ 3486151 w 3528061"/>
                <a:gd name="connsiteY29" fmla="*/ 937269 h 3134368"/>
                <a:gd name="connsiteX30" fmla="*/ 3528061 w 3528061"/>
                <a:gd name="connsiteY30" fmla="*/ 1091574 h 3134368"/>
                <a:gd name="connsiteX31" fmla="*/ 3495676 w 3528061"/>
                <a:gd name="connsiteY31" fmla="*/ 1209684 h 3134368"/>
                <a:gd name="connsiteX32" fmla="*/ 3491866 w 3528061"/>
                <a:gd name="connsiteY32" fmla="*/ 1282074 h 3134368"/>
                <a:gd name="connsiteX33" fmla="*/ 3461386 w 3528061"/>
                <a:gd name="connsiteY33" fmla="*/ 1392564 h 3134368"/>
                <a:gd name="connsiteX34" fmla="*/ 3421381 w 3528061"/>
                <a:gd name="connsiteY34" fmla="*/ 1501149 h 3134368"/>
                <a:gd name="connsiteX35" fmla="*/ 3381376 w 3528061"/>
                <a:gd name="connsiteY35" fmla="*/ 1573539 h 3134368"/>
                <a:gd name="connsiteX36" fmla="*/ 3348614 w 3528061"/>
                <a:gd name="connsiteY36" fmla="*/ 1861191 h 3134368"/>
                <a:gd name="connsiteX37" fmla="*/ 3322321 w 3528061"/>
                <a:gd name="connsiteY37" fmla="*/ 1969779 h 3134368"/>
                <a:gd name="connsiteX38" fmla="*/ 3284221 w 3528061"/>
                <a:gd name="connsiteY38" fmla="*/ 2045979 h 3134368"/>
                <a:gd name="connsiteX39" fmla="*/ 3204211 w 3528061"/>
                <a:gd name="connsiteY39" fmla="*/ 2087889 h 3134368"/>
                <a:gd name="connsiteX40" fmla="*/ 3150871 w 3528061"/>
                <a:gd name="connsiteY40" fmla="*/ 2146944 h 3134368"/>
                <a:gd name="connsiteX41" fmla="*/ 3124201 w 3528061"/>
                <a:gd name="connsiteY41" fmla="*/ 2246004 h 3134368"/>
                <a:gd name="connsiteX42" fmla="*/ 3055621 w 3528061"/>
                <a:gd name="connsiteY42" fmla="*/ 2266959 h 3134368"/>
                <a:gd name="connsiteX43" fmla="*/ 3034666 w 3528061"/>
                <a:gd name="connsiteY43" fmla="*/ 2337444 h 3134368"/>
                <a:gd name="connsiteX44" fmla="*/ 2992756 w 3528061"/>
                <a:gd name="connsiteY44" fmla="*/ 2358399 h 3134368"/>
                <a:gd name="connsiteX45" fmla="*/ 2931796 w 3528061"/>
                <a:gd name="connsiteY45" fmla="*/ 2381259 h 3134368"/>
                <a:gd name="connsiteX46" fmla="*/ 2897506 w 3528061"/>
                <a:gd name="connsiteY46" fmla="*/ 2439044 h 3134368"/>
                <a:gd name="connsiteX47" fmla="*/ 2847976 w 3528061"/>
                <a:gd name="connsiteY47" fmla="*/ 2523499 h 3134368"/>
                <a:gd name="connsiteX48" fmla="*/ 2915921 w 3528061"/>
                <a:gd name="connsiteY48" fmla="*/ 2586364 h 3134368"/>
                <a:gd name="connsiteX49" fmla="*/ 2839581 w 3528061"/>
                <a:gd name="connsiteY49" fmla="*/ 2693666 h 3134368"/>
                <a:gd name="connsiteX50" fmla="*/ 2720341 w 3528061"/>
                <a:gd name="connsiteY50" fmla="*/ 2781308 h 3134368"/>
                <a:gd name="connsiteX51" fmla="*/ 2565401 w 3528061"/>
                <a:gd name="connsiteY51" fmla="*/ 2794008 h 3134368"/>
                <a:gd name="connsiteX52" fmla="*/ 2542541 w 3528061"/>
                <a:gd name="connsiteY52" fmla="*/ 2743208 h 3134368"/>
                <a:gd name="connsiteX53" fmla="*/ 2448561 w 3528061"/>
                <a:gd name="connsiteY53" fmla="*/ 2794008 h 3134368"/>
                <a:gd name="connsiteX54" fmla="*/ 2372361 w 3528061"/>
                <a:gd name="connsiteY54" fmla="*/ 2799088 h 3134368"/>
                <a:gd name="connsiteX55" fmla="*/ 2298701 w 3528061"/>
                <a:gd name="connsiteY55" fmla="*/ 2887988 h 3134368"/>
                <a:gd name="connsiteX56" fmla="*/ 2179321 w 3528061"/>
                <a:gd name="connsiteY56" fmla="*/ 2890528 h 3134368"/>
                <a:gd name="connsiteX57" fmla="*/ 2095501 w 3528061"/>
                <a:gd name="connsiteY57" fmla="*/ 2931168 h 3134368"/>
                <a:gd name="connsiteX58" fmla="*/ 2184401 w 3528061"/>
                <a:gd name="connsiteY58" fmla="*/ 2981968 h 3134368"/>
                <a:gd name="connsiteX59" fmla="*/ 2247761 w 3528061"/>
                <a:gd name="connsiteY59" fmla="*/ 2941430 h 3134368"/>
                <a:gd name="connsiteX60" fmla="*/ 2334261 w 3528061"/>
                <a:gd name="connsiteY60" fmla="*/ 2938788 h 3134368"/>
                <a:gd name="connsiteX61" fmla="*/ 2397761 w 3528061"/>
                <a:gd name="connsiteY61" fmla="*/ 2875288 h 3134368"/>
                <a:gd name="connsiteX62" fmla="*/ 2448561 w 3528061"/>
                <a:gd name="connsiteY62" fmla="*/ 2890528 h 3134368"/>
                <a:gd name="connsiteX63" fmla="*/ 2448561 w 3528061"/>
                <a:gd name="connsiteY63" fmla="*/ 3134368 h 3134368"/>
                <a:gd name="connsiteX64" fmla="*/ 129540 w 3528061"/>
                <a:gd name="connsiteY64" fmla="*/ 2786388 h 3134368"/>
                <a:gd name="connsiteX65" fmla="*/ 12700 w 3528061"/>
                <a:gd name="connsiteY65" fmla="*/ 2773688 h 3134368"/>
                <a:gd name="connsiteX66" fmla="*/ 0 w 3528061"/>
                <a:gd name="connsiteY66" fmla="*/ 2725428 h 3134368"/>
                <a:gd name="connsiteX67" fmla="*/ 78740 w 3528061"/>
                <a:gd name="connsiteY67" fmla="*/ 2687328 h 3134368"/>
                <a:gd name="connsiteX68" fmla="*/ 109220 w 3528061"/>
                <a:gd name="connsiteY68" fmla="*/ 2766068 h 3134368"/>
                <a:gd name="connsiteX69" fmla="*/ 347980 w 3528061"/>
                <a:gd name="connsiteY69" fmla="*/ 2799088 h 3134368"/>
                <a:gd name="connsiteX70" fmla="*/ 236220 w 3528061"/>
                <a:gd name="connsiteY70" fmla="*/ 2783848 h 3134368"/>
                <a:gd name="connsiteX71" fmla="*/ 297180 w 3528061"/>
                <a:gd name="connsiteY71" fmla="*/ 2738128 h 3134368"/>
                <a:gd name="connsiteX72" fmla="*/ 233680 w 3528061"/>
                <a:gd name="connsiteY72" fmla="*/ 2656848 h 3134368"/>
                <a:gd name="connsiteX73" fmla="*/ 124460 w 3528061"/>
                <a:gd name="connsiteY73" fmla="*/ 2639068 h 3134368"/>
                <a:gd name="connsiteX74" fmla="*/ 106680 w 3528061"/>
                <a:gd name="connsiteY74" fmla="*/ 2590808 h 3134368"/>
                <a:gd name="connsiteX75" fmla="*/ 55880 w 3528061"/>
                <a:gd name="connsiteY75" fmla="*/ 2578108 h 3134368"/>
                <a:gd name="connsiteX76" fmla="*/ 137160 w 3528061"/>
                <a:gd name="connsiteY76" fmla="*/ 2420628 h 3134368"/>
                <a:gd name="connsiteX77" fmla="*/ 111760 w 3528061"/>
                <a:gd name="connsiteY77" fmla="*/ 2392688 h 3134368"/>
                <a:gd name="connsiteX78" fmla="*/ 152400 w 3528061"/>
                <a:gd name="connsiteY78" fmla="*/ 2286008 h 3134368"/>
                <a:gd name="connsiteX79" fmla="*/ 96520 w 3528061"/>
                <a:gd name="connsiteY79" fmla="*/ 2242828 h 3134368"/>
                <a:gd name="connsiteX80" fmla="*/ 134620 w 3528061"/>
                <a:gd name="connsiteY80" fmla="*/ 2179328 h 3134368"/>
                <a:gd name="connsiteX81" fmla="*/ 199901 w 3528061"/>
                <a:gd name="connsiteY81" fmla="*/ 2115930 h 3134368"/>
                <a:gd name="connsiteX82" fmla="*/ 208280 w 3528061"/>
                <a:gd name="connsiteY82" fmla="*/ 2044708 h 3134368"/>
                <a:gd name="connsiteX83" fmla="*/ 152400 w 3528061"/>
                <a:gd name="connsiteY83" fmla="*/ 2016768 h 3134368"/>
                <a:gd name="connsiteX84" fmla="*/ 160020 w 3528061"/>
                <a:gd name="connsiteY84" fmla="*/ 1920248 h 3134368"/>
                <a:gd name="connsiteX85" fmla="*/ 96520 w 3528061"/>
                <a:gd name="connsiteY85" fmla="*/ 1877068 h 3134368"/>
                <a:gd name="connsiteX86" fmla="*/ 132080 w 3528061"/>
                <a:gd name="connsiteY86" fmla="*/ 1823728 h 3134368"/>
                <a:gd name="connsiteX87" fmla="*/ 116840 w 3528061"/>
                <a:gd name="connsiteY87" fmla="*/ 1717048 h 3134368"/>
                <a:gd name="connsiteX88" fmla="*/ 205740 w 3528061"/>
                <a:gd name="connsiteY88" fmla="*/ 1689108 h 3134368"/>
                <a:gd name="connsiteX89" fmla="*/ 241300 w 3528061"/>
                <a:gd name="connsiteY89" fmla="*/ 1744988 h 3134368"/>
                <a:gd name="connsiteX90" fmla="*/ 284480 w 3528061"/>
                <a:gd name="connsiteY90" fmla="*/ 1734828 h 3134368"/>
                <a:gd name="connsiteX91" fmla="*/ 274320 w 3528061"/>
                <a:gd name="connsiteY91" fmla="*/ 1673868 h 3134368"/>
                <a:gd name="connsiteX92" fmla="*/ 312420 w 3528061"/>
                <a:gd name="connsiteY92" fmla="*/ 1605288 h 3134368"/>
                <a:gd name="connsiteX93" fmla="*/ 386080 w 3528061"/>
                <a:gd name="connsiteY93" fmla="*/ 1574808 h 3134368"/>
                <a:gd name="connsiteX94" fmla="*/ 322580 w 3528061"/>
                <a:gd name="connsiteY94" fmla="*/ 1521468 h 3134368"/>
                <a:gd name="connsiteX95" fmla="*/ 332740 w 3528061"/>
                <a:gd name="connsiteY95" fmla="*/ 1465588 h 3134368"/>
                <a:gd name="connsiteX96" fmla="*/ 411480 w 3528061"/>
                <a:gd name="connsiteY96" fmla="*/ 1440188 h 3134368"/>
                <a:gd name="connsiteX97" fmla="*/ 505460 w 3528061"/>
                <a:gd name="connsiteY97" fmla="*/ 1336048 h 3134368"/>
                <a:gd name="connsiteX98" fmla="*/ 553720 w 3528061"/>
                <a:gd name="connsiteY98" fmla="*/ 1203968 h 3134368"/>
                <a:gd name="connsiteX99" fmla="*/ 444501 w 3528061"/>
                <a:gd name="connsiteY99" fmla="*/ 1178568 h 3134368"/>
                <a:gd name="connsiteX100" fmla="*/ 441961 w 3528061"/>
                <a:gd name="connsiteY100" fmla="*/ 1005848 h 3134368"/>
                <a:gd name="connsiteX101" fmla="*/ 370841 w 3528061"/>
                <a:gd name="connsiteY101" fmla="*/ 998228 h 3134368"/>
                <a:gd name="connsiteX102" fmla="*/ 327661 w 3528061"/>
                <a:gd name="connsiteY102" fmla="*/ 985528 h 3134368"/>
                <a:gd name="connsiteX103" fmla="*/ 351285 w 3528061"/>
                <a:gd name="connsiteY103" fmla="*/ 832862 h 3134368"/>
                <a:gd name="connsiteX0" fmla="*/ 351285 w 3528061"/>
                <a:gd name="connsiteY0" fmla="*/ 832862 h 3134368"/>
                <a:gd name="connsiteX1" fmla="*/ 520070 w 3528061"/>
                <a:gd name="connsiteY1" fmla="*/ 817251 h 3134368"/>
                <a:gd name="connsiteX2" fmla="*/ 579125 w 3528061"/>
                <a:gd name="connsiteY2" fmla="*/ 771531 h 3134368"/>
                <a:gd name="connsiteX3" fmla="*/ 632465 w 3528061"/>
                <a:gd name="connsiteY3" fmla="*/ 800106 h 3134368"/>
                <a:gd name="connsiteX4" fmla="*/ 748670 w 3528061"/>
                <a:gd name="connsiteY4" fmla="*/ 790581 h 3134368"/>
                <a:gd name="connsiteX5" fmla="*/ 824870 w 3528061"/>
                <a:gd name="connsiteY5" fmla="*/ 811536 h 3134368"/>
                <a:gd name="connsiteX6" fmla="*/ 914405 w 3528061"/>
                <a:gd name="connsiteY6" fmla="*/ 754386 h 3134368"/>
                <a:gd name="connsiteX7" fmla="*/ 1013465 w 3528061"/>
                <a:gd name="connsiteY7" fmla="*/ 786771 h 3134368"/>
                <a:gd name="connsiteX8" fmla="*/ 1080140 w 3528061"/>
                <a:gd name="connsiteY8" fmla="*/ 758196 h 3134368"/>
                <a:gd name="connsiteX9" fmla="*/ 1087760 w 3528061"/>
                <a:gd name="connsiteY9" fmla="*/ 632466 h 3134368"/>
                <a:gd name="connsiteX10" fmla="*/ 1200154 w 3528061"/>
                <a:gd name="connsiteY10" fmla="*/ 605796 h 3134368"/>
                <a:gd name="connsiteX11" fmla="*/ 1283974 w 3528061"/>
                <a:gd name="connsiteY11" fmla="*/ 601986 h 3134368"/>
                <a:gd name="connsiteX12" fmla="*/ 1400179 w 3528061"/>
                <a:gd name="connsiteY12" fmla="*/ 512451 h 3134368"/>
                <a:gd name="connsiteX13" fmla="*/ 1419229 w 3528061"/>
                <a:gd name="connsiteY13" fmla="*/ 415297 h 3134368"/>
                <a:gd name="connsiteX14" fmla="*/ 1483999 w 3528061"/>
                <a:gd name="connsiteY14" fmla="*/ 424822 h 3134368"/>
                <a:gd name="connsiteX15" fmla="*/ 1518289 w 3528061"/>
                <a:gd name="connsiteY15" fmla="*/ 457207 h 3134368"/>
                <a:gd name="connsiteX16" fmla="*/ 1565913 w 3528061"/>
                <a:gd name="connsiteY16" fmla="*/ 384817 h 3134368"/>
                <a:gd name="connsiteX17" fmla="*/ 1642113 w 3528061"/>
                <a:gd name="connsiteY17" fmla="*/ 346717 h 3134368"/>
                <a:gd name="connsiteX18" fmla="*/ 1640208 w 3528061"/>
                <a:gd name="connsiteY18" fmla="*/ 257182 h 3134368"/>
                <a:gd name="connsiteX19" fmla="*/ 1661925 w 3528061"/>
                <a:gd name="connsiteY19" fmla="*/ 134500 h 3134368"/>
                <a:gd name="connsiteX20" fmla="*/ 1760223 w 3528061"/>
                <a:gd name="connsiteY20" fmla="*/ 22867 h 3134368"/>
                <a:gd name="connsiteX21" fmla="*/ 2331722 w 3528061"/>
                <a:gd name="connsiteY21" fmla="*/ 30489 h 3134368"/>
                <a:gd name="connsiteX22" fmla="*/ 2388872 w 3528061"/>
                <a:gd name="connsiteY22" fmla="*/ 9 h 3134368"/>
                <a:gd name="connsiteX23" fmla="*/ 2518412 w 3528061"/>
                <a:gd name="connsiteY23" fmla="*/ 45730 h 3134368"/>
                <a:gd name="connsiteX24" fmla="*/ 2707007 w 3528061"/>
                <a:gd name="connsiteY24" fmla="*/ 62874 h 3134368"/>
                <a:gd name="connsiteX25" fmla="*/ 2992122 w 3528061"/>
                <a:gd name="connsiteY25" fmla="*/ 182889 h 3134368"/>
                <a:gd name="connsiteX26" fmla="*/ 3307082 w 3528061"/>
                <a:gd name="connsiteY26" fmla="*/ 434349 h 3134368"/>
                <a:gd name="connsiteX27" fmla="*/ 3408047 w 3528061"/>
                <a:gd name="connsiteY27" fmla="*/ 531504 h 3134368"/>
                <a:gd name="connsiteX28" fmla="*/ 3482341 w 3528061"/>
                <a:gd name="connsiteY28" fmla="*/ 731529 h 3134368"/>
                <a:gd name="connsiteX29" fmla="*/ 3486151 w 3528061"/>
                <a:gd name="connsiteY29" fmla="*/ 937269 h 3134368"/>
                <a:gd name="connsiteX30" fmla="*/ 3528061 w 3528061"/>
                <a:gd name="connsiteY30" fmla="*/ 1091574 h 3134368"/>
                <a:gd name="connsiteX31" fmla="*/ 3495676 w 3528061"/>
                <a:gd name="connsiteY31" fmla="*/ 1209684 h 3134368"/>
                <a:gd name="connsiteX32" fmla="*/ 3491866 w 3528061"/>
                <a:gd name="connsiteY32" fmla="*/ 1282074 h 3134368"/>
                <a:gd name="connsiteX33" fmla="*/ 3461386 w 3528061"/>
                <a:gd name="connsiteY33" fmla="*/ 1392564 h 3134368"/>
                <a:gd name="connsiteX34" fmla="*/ 3421381 w 3528061"/>
                <a:gd name="connsiteY34" fmla="*/ 1501149 h 3134368"/>
                <a:gd name="connsiteX35" fmla="*/ 3381376 w 3528061"/>
                <a:gd name="connsiteY35" fmla="*/ 1573539 h 3134368"/>
                <a:gd name="connsiteX36" fmla="*/ 3348614 w 3528061"/>
                <a:gd name="connsiteY36" fmla="*/ 1861191 h 3134368"/>
                <a:gd name="connsiteX37" fmla="*/ 3322321 w 3528061"/>
                <a:gd name="connsiteY37" fmla="*/ 1969779 h 3134368"/>
                <a:gd name="connsiteX38" fmla="*/ 3284221 w 3528061"/>
                <a:gd name="connsiteY38" fmla="*/ 2045979 h 3134368"/>
                <a:gd name="connsiteX39" fmla="*/ 3204211 w 3528061"/>
                <a:gd name="connsiteY39" fmla="*/ 2087889 h 3134368"/>
                <a:gd name="connsiteX40" fmla="*/ 3150871 w 3528061"/>
                <a:gd name="connsiteY40" fmla="*/ 2146944 h 3134368"/>
                <a:gd name="connsiteX41" fmla="*/ 3124201 w 3528061"/>
                <a:gd name="connsiteY41" fmla="*/ 2246004 h 3134368"/>
                <a:gd name="connsiteX42" fmla="*/ 3055621 w 3528061"/>
                <a:gd name="connsiteY42" fmla="*/ 2266959 h 3134368"/>
                <a:gd name="connsiteX43" fmla="*/ 3034666 w 3528061"/>
                <a:gd name="connsiteY43" fmla="*/ 2337444 h 3134368"/>
                <a:gd name="connsiteX44" fmla="*/ 2992756 w 3528061"/>
                <a:gd name="connsiteY44" fmla="*/ 2358399 h 3134368"/>
                <a:gd name="connsiteX45" fmla="*/ 2931796 w 3528061"/>
                <a:gd name="connsiteY45" fmla="*/ 2381259 h 3134368"/>
                <a:gd name="connsiteX46" fmla="*/ 2897506 w 3528061"/>
                <a:gd name="connsiteY46" fmla="*/ 2439044 h 3134368"/>
                <a:gd name="connsiteX47" fmla="*/ 2847976 w 3528061"/>
                <a:gd name="connsiteY47" fmla="*/ 2523499 h 3134368"/>
                <a:gd name="connsiteX48" fmla="*/ 2915921 w 3528061"/>
                <a:gd name="connsiteY48" fmla="*/ 2586364 h 3134368"/>
                <a:gd name="connsiteX49" fmla="*/ 2839581 w 3528061"/>
                <a:gd name="connsiteY49" fmla="*/ 2693666 h 3134368"/>
                <a:gd name="connsiteX50" fmla="*/ 2720341 w 3528061"/>
                <a:gd name="connsiteY50" fmla="*/ 2781308 h 3134368"/>
                <a:gd name="connsiteX51" fmla="*/ 2565401 w 3528061"/>
                <a:gd name="connsiteY51" fmla="*/ 2794008 h 3134368"/>
                <a:gd name="connsiteX52" fmla="*/ 2542541 w 3528061"/>
                <a:gd name="connsiteY52" fmla="*/ 2743208 h 3134368"/>
                <a:gd name="connsiteX53" fmla="*/ 2448561 w 3528061"/>
                <a:gd name="connsiteY53" fmla="*/ 2794008 h 3134368"/>
                <a:gd name="connsiteX54" fmla="*/ 2372361 w 3528061"/>
                <a:gd name="connsiteY54" fmla="*/ 2799088 h 3134368"/>
                <a:gd name="connsiteX55" fmla="*/ 2298701 w 3528061"/>
                <a:gd name="connsiteY55" fmla="*/ 2887988 h 3134368"/>
                <a:gd name="connsiteX56" fmla="*/ 2179321 w 3528061"/>
                <a:gd name="connsiteY56" fmla="*/ 2890528 h 3134368"/>
                <a:gd name="connsiteX57" fmla="*/ 2095501 w 3528061"/>
                <a:gd name="connsiteY57" fmla="*/ 2931168 h 3134368"/>
                <a:gd name="connsiteX58" fmla="*/ 2184401 w 3528061"/>
                <a:gd name="connsiteY58" fmla="*/ 2981968 h 3134368"/>
                <a:gd name="connsiteX59" fmla="*/ 2247761 w 3528061"/>
                <a:gd name="connsiteY59" fmla="*/ 2941430 h 3134368"/>
                <a:gd name="connsiteX60" fmla="*/ 2334261 w 3528061"/>
                <a:gd name="connsiteY60" fmla="*/ 2938788 h 3134368"/>
                <a:gd name="connsiteX61" fmla="*/ 2397761 w 3528061"/>
                <a:gd name="connsiteY61" fmla="*/ 2875288 h 3134368"/>
                <a:gd name="connsiteX62" fmla="*/ 2448561 w 3528061"/>
                <a:gd name="connsiteY62" fmla="*/ 2890528 h 3134368"/>
                <a:gd name="connsiteX63" fmla="*/ 2448561 w 3528061"/>
                <a:gd name="connsiteY63" fmla="*/ 3134368 h 3134368"/>
                <a:gd name="connsiteX64" fmla="*/ 88900 w 3528061"/>
                <a:gd name="connsiteY64" fmla="*/ 2806708 h 3134368"/>
                <a:gd name="connsiteX65" fmla="*/ 12700 w 3528061"/>
                <a:gd name="connsiteY65" fmla="*/ 2773688 h 3134368"/>
                <a:gd name="connsiteX66" fmla="*/ 0 w 3528061"/>
                <a:gd name="connsiteY66" fmla="*/ 2725428 h 3134368"/>
                <a:gd name="connsiteX67" fmla="*/ 78740 w 3528061"/>
                <a:gd name="connsiteY67" fmla="*/ 2687328 h 3134368"/>
                <a:gd name="connsiteX68" fmla="*/ 109220 w 3528061"/>
                <a:gd name="connsiteY68" fmla="*/ 2766068 h 3134368"/>
                <a:gd name="connsiteX69" fmla="*/ 347980 w 3528061"/>
                <a:gd name="connsiteY69" fmla="*/ 2799088 h 3134368"/>
                <a:gd name="connsiteX70" fmla="*/ 236220 w 3528061"/>
                <a:gd name="connsiteY70" fmla="*/ 2783848 h 3134368"/>
                <a:gd name="connsiteX71" fmla="*/ 297180 w 3528061"/>
                <a:gd name="connsiteY71" fmla="*/ 2738128 h 3134368"/>
                <a:gd name="connsiteX72" fmla="*/ 233680 w 3528061"/>
                <a:gd name="connsiteY72" fmla="*/ 2656848 h 3134368"/>
                <a:gd name="connsiteX73" fmla="*/ 124460 w 3528061"/>
                <a:gd name="connsiteY73" fmla="*/ 2639068 h 3134368"/>
                <a:gd name="connsiteX74" fmla="*/ 106680 w 3528061"/>
                <a:gd name="connsiteY74" fmla="*/ 2590808 h 3134368"/>
                <a:gd name="connsiteX75" fmla="*/ 55880 w 3528061"/>
                <a:gd name="connsiteY75" fmla="*/ 2578108 h 3134368"/>
                <a:gd name="connsiteX76" fmla="*/ 137160 w 3528061"/>
                <a:gd name="connsiteY76" fmla="*/ 2420628 h 3134368"/>
                <a:gd name="connsiteX77" fmla="*/ 111760 w 3528061"/>
                <a:gd name="connsiteY77" fmla="*/ 2392688 h 3134368"/>
                <a:gd name="connsiteX78" fmla="*/ 152400 w 3528061"/>
                <a:gd name="connsiteY78" fmla="*/ 2286008 h 3134368"/>
                <a:gd name="connsiteX79" fmla="*/ 96520 w 3528061"/>
                <a:gd name="connsiteY79" fmla="*/ 2242828 h 3134368"/>
                <a:gd name="connsiteX80" fmla="*/ 134620 w 3528061"/>
                <a:gd name="connsiteY80" fmla="*/ 2179328 h 3134368"/>
                <a:gd name="connsiteX81" fmla="*/ 199901 w 3528061"/>
                <a:gd name="connsiteY81" fmla="*/ 2115930 h 3134368"/>
                <a:gd name="connsiteX82" fmla="*/ 208280 w 3528061"/>
                <a:gd name="connsiteY82" fmla="*/ 2044708 h 3134368"/>
                <a:gd name="connsiteX83" fmla="*/ 152400 w 3528061"/>
                <a:gd name="connsiteY83" fmla="*/ 2016768 h 3134368"/>
                <a:gd name="connsiteX84" fmla="*/ 160020 w 3528061"/>
                <a:gd name="connsiteY84" fmla="*/ 1920248 h 3134368"/>
                <a:gd name="connsiteX85" fmla="*/ 96520 w 3528061"/>
                <a:gd name="connsiteY85" fmla="*/ 1877068 h 3134368"/>
                <a:gd name="connsiteX86" fmla="*/ 132080 w 3528061"/>
                <a:gd name="connsiteY86" fmla="*/ 1823728 h 3134368"/>
                <a:gd name="connsiteX87" fmla="*/ 116840 w 3528061"/>
                <a:gd name="connsiteY87" fmla="*/ 1717048 h 3134368"/>
                <a:gd name="connsiteX88" fmla="*/ 205740 w 3528061"/>
                <a:gd name="connsiteY88" fmla="*/ 1689108 h 3134368"/>
                <a:gd name="connsiteX89" fmla="*/ 241300 w 3528061"/>
                <a:gd name="connsiteY89" fmla="*/ 1744988 h 3134368"/>
                <a:gd name="connsiteX90" fmla="*/ 284480 w 3528061"/>
                <a:gd name="connsiteY90" fmla="*/ 1734828 h 3134368"/>
                <a:gd name="connsiteX91" fmla="*/ 274320 w 3528061"/>
                <a:gd name="connsiteY91" fmla="*/ 1673868 h 3134368"/>
                <a:gd name="connsiteX92" fmla="*/ 312420 w 3528061"/>
                <a:gd name="connsiteY92" fmla="*/ 1605288 h 3134368"/>
                <a:gd name="connsiteX93" fmla="*/ 386080 w 3528061"/>
                <a:gd name="connsiteY93" fmla="*/ 1574808 h 3134368"/>
                <a:gd name="connsiteX94" fmla="*/ 322580 w 3528061"/>
                <a:gd name="connsiteY94" fmla="*/ 1521468 h 3134368"/>
                <a:gd name="connsiteX95" fmla="*/ 332740 w 3528061"/>
                <a:gd name="connsiteY95" fmla="*/ 1465588 h 3134368"/>
                <a:gd name="connsiteX96" fmla="*/ 411480 w 3528061"/>
                <a:gd name="connsiteY96" fmla="*/ 1440188 h 3134368"/>
                <a:gd name="connsiteX97" fmla="*/ 505460 w 3528061"/>
                <a:gd name="connsiteY97" fmla="*/ 1336048 h 3134368"/>
                <a:gd name="connsiteX98" fmla="*/ 553720 w 3528061"/>
                <a:gd name="connsiteY98" fmla="*/ 1203968 h 3134368"/>
                <a:gd name="connsiteX99" fmla="*/ 444501 w 3528061"/>
                <a:gd name="connsiteY99" fmla="*/ 1178568 h 3134368"/>
                <a:gd name="connsiteX100" fmla="*/ 441961 w 3528061"/>
                <a:gd name="connsiteY100" fmla="*/ 1005848 h 3134368"/>
                <a:gd name="connsiteX101" fmla="*/ 370841 w 3528061"/>
                <a:gd name="connsiteY101" fmla="*/ 998228 h 3134368"/>
                <a:gd name="connsiteX102" fmla="*/ 327661 w 3528061"/>
                <a:gd name="connsiteY102" fmla="*/ 985528 h 3134368"/>
                <a:gd name="connsiteX103" fmla="*/ 351285 w 3528061"/>
                <a:gd name="connsiteY103" fmla="*/ 832862 h 3134368"/>
                <a:gd name="connsiteX0" fmla="*/ 351285 w 3528061"/>
                <a:gd name="connsiteY0" fmla="*/ 832862 h 3134368"/>
                <a:gd name="connsiteX1" fmla="*/ 520070 w 3528061"/>
                <a:gd name="connsiteY1" fmla="*/ 817251 h 3134368"/>
                <a:gd name="connsiteX2" fmla="*/ 579125 w 3528061"/>
                <a:gd name="connsiteY2" fmla="*/ 771531 h 3134368"/>
                <a:gd name="connsiteX3" fmla="*/ 632465 w 3528061"/>
                <a:gd name="connsiteY3" fmla="*/ 800106 h 3134368"/>
                <a:gd name="connsiteX4" fmla="*/ 748670 w 3528061"/>
                <a:gd name="connsiteY4" fmla="*/ 790581 h 3134368"/>
                <a:gd name="connsiteX5" fmla="*/ 824870 w 3528061"/>
                <a:gd name="connsiteY5" fmla="*/ 811536 h 3134368"/>
                <a:gd name="connsiteX6" fmla="*/ 914405 w 3528061"/>
                <a:gd name="connsiteY6" fmla="*/ 754386 h 3134368"/>
                <a:gd name="connsiteX7" fmla="*/ 1013465 w 3528061"/>
                <a:gd name="connsiteY7" fmla="*/ 786771 h 3134368"/>
                <a:gd name="connsiteX8" fmla="*/ 1080140 w 3528061"/>
                <a:gd name="connsiteY8" fmla="*/ 758196 h 3134368"/>
                <a:gd name="connsiteX9" fmla="*/ 1087760 w 3528061"/>
                <a:gd name="connsiteY9" fmla="*/ 632466 h 3134368"/>
                <a:gd name="connsiteX10" fmla="*/ 1200154 w 3528061"/>
                <a:gd name="connsiteY10" fmla="*/ 605796 h 3134368"/>
                <a:gd name="connsiteX11" fmla="*/ 1283974 w 3528061"/>
                <a:gd name="connsiteY11" fmla="*/ 601986 h 3134368"/>
                <a:gd name="connsiteX12" fmla="*/ 1400179 w 3528061"/>
                <a:gd name="connsiteY12" fmla="*/ 512451 h 3134368"/>
                <a:gd name="connsiteX13" fmla="*/ 1419229 w 3528061"/>
                <a:gd name="connsiteY13" fmla="*/ 415297 h 3134368"/>
                <a:gd name="connsiteX14" fmla="*/ 1483999 w 3528061"/>
                <a:gd name="connsiteY14" fmla="*/ 424822 h 3134368"/>
                <a:gd name="connsiteX15" fmla="*/ 1518289 w 3528061"/>
                <a:gd name="connsiteY15" fmla="*/ 457207 h 3134368"/>
                <a:gd name="connsiteX16" fmla="*/ 1565913 w 3528061"/>
                <a:gd name="connsiteY16" fmla="*/ 384817 h 3134368"/>
                <a:gd name="connsiteX17" fmla="*/ 1642113 w 3528061"/>
                <a:gd name="connsiteY17" fmla="*/ 346717 h 3134368"/>
                <a:gd name="connsiteX18" fmla="*/ 1640208 w 3528061"/>
                <a:gd name="connsiteY18" fmla="*/ 257182 h 3134368"/>
                <a:gd name="connsiteX19" fmla="*/ 1661925 w 3528061"/>
                <a:gd name="connsiteY19" fmla="*/ 134500 h 3134368"/>
                <a:gd name="connsiteX20" fmla="*/ 1760223 w 3528061"/>
                <a:gd name="connsiteY20" fmla="*/ 22867 h 3134368"/>
                <a:gd name="connsiteX21" fmla="*/ 2331722 w 3528061"/>
                <a:gd name="connsiteY21" fmla="*/ 30489 h 3134368"/>
                <a:gd name="connsiteX22" fmla="*/ 2388872 w 3528061"/>
                <a:gd name="connsiteY22" fmla="*/ 9 h 3134368"/>
                <a:gd name="connsiteX23" fmla="*/ 2518412 w 3528061"/>
                <a:gd name="connsiteY23" fmla="*/ 45730 h 3134368"/>
                <a:gd name="connsiteX24" fmla="*/ 2707007 w 3528061"/>
                <a:gd name="connsiteY24" fmla="*/ 62874 h 3134368"/>
                <a:gd name="connsiteX25" fmla="*/ 2992122 w 3528061"/>
                <a:gd name="connsiteY25" fmla="*/ 182889 h 3134368"/>
                <a:gd name="connsiteX26" fmla="*/ 3307082 w 3528061"/>
                <a:gd name="connsiteY26" fmla="*/ 434349 h 3134368"/>
                <a:gd name="connsiteX27" fmla="*/ 3408047 w 3528061"/>
                <a:gd name="connsiteY27" fmla="*/ 531504 h 3134368"/>
                <a:gd name="connsiteX28" fmla="*/ 3482341 w 3528061"/>
                <a:gd name="connsiteY28" fmla="*/ 731529 h 3134368"/>
                <a:gd name="connsiteX29" fmla="*/ 3486151 w 3528061"/>
                <a:gd name="connsiteY29" fmla="*/ 937269 h 3134368"/>
                <a:gd name="connsiteX30" fmla="*/ 3528061 w 3528061"/>
                <a:gd name="connsiteY30" fmla="*/ 1091574 h 3134368"/>
                <a:gd name="connsiteX31" fmla="*/ 3495676 w 3528061"/>
                <a:gd name="connsiteY31" fmla="*/ 1209684 h 3134368"/>
                <a:gd name="connsiteX32" fmla="*/ 3491866 w 3528061"/>
                <a:gd name="connsiteY32" fmla="*/ 1282074 h 3134368"/>
                <a:gd name="connsiteX33" fmla="*/ 3461386 w 3528061"/>
                <a:gd name="connsiteY33" fmla="*/ 1392564 h 3134368"/>
                <a:gd name="connsiteX34" fmla="*/ 3421381 w 3528061"/>
                <a:gd name="connsiteY34" fmla="*/ 1501149 h 3134368"/>
                <a:gd name="connsiteX35" fmla="*/ 3381376 w 3528061"/>
                <a:gd name="connsiteY35" fmla="*/ 1573539 h 3134368"/>
                <a:gd name="connsiteX36" fmla="*/ 3348614 w 3528061"/>
                <a:gd name="connsiteY36" fmla="*/ 1861191 h 3134368"/>
                <a:gd name="connsiteX37" fmla="*/ 3322321 w 3528061"/>
                <a:gd name="connsiteY37" fmla="*/ 1969779 h 3134368"/>
                <a:gd name="connsiteX38" fmla="*/ 3284221 w 3528061"/>
                <a:gd name="connsiteY38" fmla="*/ 2045979 h 3134368"/>
                <a:gd name="connsiteX39" fmla="*/ 3204211 w 3528061"/>
                <a:gd name="connsiteY39" fmla="*/ 2087889 h 3134368"/>
                <a:gd name="connsiteX40" fmla="*/ 3150871 w 3528061"/>
                <a:gd name="connsiteY40" fmla="*/ 2146944 h 3134368"/>
                <a:gd name="connsiteX41" fmla="*/ 3124201 w 3528061"/>
                <a:gd name="connsiteY41" fmla="*/ 2246004 h 3134368"/>
                <a:gd name="connsiteX42" fmla="*/ 3055621 w 3528061"/>
                <a:gd name="connsiteY42" fmla="*/ 2266959 h 3134368"/>
                <a:gd name="connsiteX43" fmla="*/ 3034666 w 3528061"/>
                <a:gd name="connsiteY43" fmla="*/ 2337444 h 3134368"/>
                <a:gd name="connsiteX44" fmla="*/ 2992756 w 3528061"/>
                <a:gd name="connsiteY44" fmla="*/ 2358399 h 3134368"/>
                <a:gd name="connsiteX45" fmla="*/ 2931796 w 3528061"/>
                <a:gd name="connsiteY45" fmla="*/ 2381259 h 3134368"/>
                <a:gd name="connsiteX46" fmla="*/ 2897506 w 3528061"/>
                <a:gd name="connsiteY46" fmla="*/ 2439044 h 3134368"/>
                <a:gd name="connsiteX47" fmla="*/ 2847976 w 3528061"/>
                <a:gd name="connsiteY47" fmla="*/ 2523499 h 3134368"/>
                <a:gd name="connsiteX48" fmla="*/ 2915921 w 3528061"/>
                <a:gd name="connsiteY48" fmla="*/ 2586364 h 3134368"/>
                <a:gd name="connsiteX49" fmla="*/ 2839581 w 3528061"/>
                <a:gd name="connsiteY49" fmla="*/ 2693666 h 3134368"/>
                <a:gd name="connsiteX50" fmla="*/ 2720341 w 3528061"/>
                <a:gd name="connsiteY50" fmla="*/ 2781308 h 3134368"/>
                <a:gd name="connsiteX51" fmla="*/ 2565401 w 3528061"/>
                <a:gd name="connsiteY51" fmla="*/ 2794008 h 3134368"/>
                <a:gd name="connsiteX52" fmla="*/ 2542541 w 3528061"/>
                <a:gd name="connsiteY52" fmla="*/ 2743208 h 3134368"/>
                <a:gd name="connsiteX53" fmla="*/ 2448561 w 3528061"/>
                <a:gd name="connsiteY53" fmla="*/ 2794008 h 3134368"/>
                <a:gd name="connsiteX54" fmla="*/ 2372361 w 3528061"/>
                <a:gd name="connsiteY54" fmla="*/ 2799088 h 3134368"/>
                <a:gd name="connsiteX55" fmla="*/ 2298701 w 3528061"/>
                <a:gd name="connsiteY55" fmla="*/ 2887988 h 3134368"/>
                <a:gd name="connsiteX56" fmla="*/ 2179321 w 3528061"/>
                <a:gd name="connsiteY56" fmla="*/ 2890528 h 3134368"/>
                <a:gd name="connsiteX57" fmla="*/ 2095501 w 3528061"/>
                <a:gd name="connsiteY57" fmla="*/ 2931168 h 3134368"/>
                <a:gd name="connsiteX58" fmla="*/ 2184401 w 3528061"/>
                <a:gd name="connsiteY58" fmla="*/ 2981968 h 3134368"/>
                <a:gd name="connsiteX59" fmla="*/ 2247761 w 3528061"/>
                <a:gd name="connsiteY59" fmla="*/ 2941430 h 3134368"/>
                <a:gd name="connsiteX60" fmla="*/ 2334261 w 3528061"/>
                <a:gd name="connsiteY60" fmla="*/ 2938788 h 3134368"/>
                <a:gd name="connsiteX61" fmla="*/ 2397761 w 3528061"/>
                <a:gd name="connsiteY61" fmla="*/ 2875288 h 3134368"/>
                <a:gd name="connsiteX62" fmla="*/ 2448561 w 3528061"/>
                <a:gd name="connsiteY62" fmla="*/ 2890528 h 3134368"/>
                <a:gd name="connsiteX63" fmla="*/ 2448561 w 3528061"/>
                <a:gd name="connsiteY63" fmla="*/ 3134368 h 3134368"/>
                <a:gd name="connsiteX64" fmla="*/ 154940 w 3528061"/>
                <a:gd name="connsiteY64" fmla="*/ 2816868 h 3134368"/>
                <a:gd name="connsiteX65" fmla="*/ 88900 w 3528061"/>
                <a:gd name="connsiteY65" fmla="*/ 2806708 h 3134368"/>
                <a:gd name="connsiteX66" fmla="*/ 12700 w 3528061"/>
                <a:gd name="connsiteY66" fmla="*/ 2773688 h 3134368"/>
                <a:gd name="connsiteX67" fmla="*/ 0 w 3528061"/>
                <a:gd name="connsiteY67" fmla="*/ 2725428 h 3134368"/>
                <a:gd name="connsiteX68" fmla="*/ 78740 w 3528061"/>
                <a:gd name="connsiteY68" fmla="*/ 2687328 h 3134368"/>
                <a:gd name="connsiteX69" fmla="*/ 109220 w 3528061"/>
                <a:gd name="connsiteY69" fmla="*/ 2766068 h 3134368"/>
                <a:gd name="connsiteX70" fmla="*/ 347980 w 3528061"/>
                <a:gd name="connsiteY70" fmla="*/ 2799088 h 3134368"/>
                <a:gd name="connsiteX71" fmla="*/ 236220 w 3528061"/>
                <a:gd name="connsiteY71" fmla="*/ 2783848 h 3134368"/>
                <a:gd name="connsiteX72" fmla="*/ 297180 w 3528061"/>
                <a:gd name="connsiteY72" fmla="*/ 2738128 h 3134368"/>
                <a:gd name="connsiteX73" fmla="*/ 233680 w 3528061"/>
                <a:gd name="connsiteY73" fmla="*/ 2656848 h 3134368"/>
                <a:gd name="connsiteX74" fmla="*/ 124460 w 3528061"/>
                <a:gd name="connsiteY74" fmla="*/ 2639068 h 3134368"/>
                <a:gd name="connsiteX75" fmla="*/ 106680 w 3528061"/>
                <a:gd name="connsiteY75" fmla="*/ 2590808 h 3134368"/>
                <a:gd name="connsiteX76" fmla="*/ 55880 w 3528061"/>
                <a:gd name="connsiteY76" fmla="*/ 2578108 h 3134368"/>
                <a:gd name="connsiteX77" fmla="*/ 137160 w 3528061"/>
                <a:gd name="connsiteY77" fmla="*/ 2420628 h 3134368"/>
                <a:gd name="connsiteX78" fmla="*/ 111760 w 3528061"/>
                <a:gd name="connsiteY78" fmla="*/ 2392688 h 3134368"/>
                <a:gd name="connsiteX79" fmla="*/ 152400 w 3528061"/>
                <a:gd name="connsiteY79" fmla="*/ 2286008 h 3134368"/>
                <a:gd name="connsiteX80" fmla="*/ 96520 w 3528061"/>
                <a:gd name="connsiteY80" fmla="*/ 2242828 h 3134368"/>
                <a:gd name="connsiteX81" fmla="*/ 134620 w 3528061"/>
                <a:gd name="connsiteY81" fmla="*/ 2179328 h 3134368"/>
                <a:gd name="connsiteX82" fmla="*/ 199901 w 3528061"/>
                <a:gd name="connsiteY82" fmla="*/ 2115930 h 3134368"/>
                <a:gd name="connsiteX83" fmla="*/ 208280 w 3528061"/>
                <a:gd name="connsiteY83" fmla="*/ 2044708 h 3134368"/>
                <a:gd name="connsiteX84" fmla="*/ 152400 w 3528061"/>
                <a:gd name="connsiteY84" fmla="*/ 2016768 h 3134368"/>
                <a:gd name="connsiteX85" fmla="*/ 160020 w 3528061"/>
                <a:gd name="connsiteY85" fmla="*/ 1920248 h 3134368"/>
                <a:gd name="connsiteX86" fmla="*/ 96520 w 3528061"/>
                <a:gd name="connsiteY86" fmla="*/ 1877068 h 3134368"/>
                <a:gd name="connsiteX87" fmla="*/ 132080 w 3528061"/>
                <a:gd name="connsiteY87" fmla="*/ 1823728 h 3134368"/>
                <a:gd name="connsiteX88" fmla="*/ 116840 w 3528061"/>
                <a:gd name="connsiteY88" fmla="*/ 1717048 h 3134368"/>
                <a:gd name="connsiteX89" fmla="*/ 205740 w 3528061"/>
                <a:gd name="connsiteY89" fmla="*/ 1689108 h 3134368"/>
                <a:gd name="connsiteX90" fmla="*/ 241300 w 3528061"/>
                <a:gd name="connsiteY90" fmla="*/ 1744988 h 3134368"/>
                <a:gd name="connsiteX91" fmla="*/ 284480 w 3528061"/>
                <a:gd name="connsiteY91" fmla="*/ 1734828 h 3134368"/>
                <a:gd name="connsiteX92" fmla="*/ 274320 w 3528061"/>
                <a:gd name="connsiteY92" fmla="*/ 1673868 h 3134368"/>
                <a:gd name="connsiteX93" fmla="*/ 312420 w 3528061"/>
                <a:gd name="connsiteY93" fmla="*/ 1605288 h 3134368"/>
                <a:gd name="connsiteX94" fmla="*/ 386080 w 3528061"/>
                <a:gd name="connsiteY94" fmla="*/ 1574808 h 3134368"/>
                <a:gd name="connsiteX95" fmla="*/ 322580 w 3528061"/>
                <a:gd name="connsiteY95" fmla="*/ 1521468 h 3134368"/>
                <a:gd name="connsiteX96" fmla="*/ 332740 w 3528061"/>
                <a:gd name="connsiteY96" fmla="*/ 1465588 h 3134368"/>
                <a:gd name="connsiteX97" fmla="*/ 411480 w 3528061"/>
                <a:gd name="connsiteY97" fmla="*/ 1440188 h 3134368"/>
                <a:gd name="connsiteX98" fmla="*/ 505460 w 3528061"/>
                <a:gd name="connsiteY98" fmla="*/ 1336048 h 3134368"/>
                <a:gd name="connsiteX99" fmla="*/ 553720 w 3528061"/>
                <a:gd name="connsiteY99" fmla="*/ 1203968 h 3134368"/>
                <a:gd name="connsiteX100" fmla="*/ 444501 w 3528061"/>
                <a:gd name="connsiteY100" fmla="*/ 1178568 h 3134368"/>
                <a:gd name="connsiteX101" fmla="*/ 441961 w 3528061"/>
                <a:gd name="connsiteY101" fmla="*/ 1005848 h 3134368"/>
                <a:gd name="connsiteX102" fmla="*/ 370841 w 3528061"/>
                <a:gd name="connsiteY102" fmla="*/ 998228 h 3134368"/>
                <a:gd name="connsiteX103" fmla="*/ 327661 w 3528061"/>
                <a:gd name="connsiteY103" fmla="*/ 985528 h 3134368"/>
                <a:gd name="connsiteX104" fmla="*/ 351285 w 3528061"/>
                <a:gd name="connsiteY104" fmla="*/ 832862 h 3134368"/>
                <a:gd name="connsiteX0" fmla="*/ 351285 w 3528061"/>
                <a:gd name="connsiteY0" fmla="*/ 832862 h 3134368"/>
                <a:gd name="connsiteX1" fmla="*/ 520070 w 3528061"/>
                <a:gd name="connsiteY1" fmla="*/ 817251 h 3134368"/>
                <a:gd name="connsiteX2" fmla="*/ 579125 w 3528061"/>
                <a:gd name="connsiteY2" fmla="*/ 771531 h 3134368"/>
                <a:gd name="connsiteX3" fmla="*/ 632465 w 3528061"/>
                <a:gd name="connsiteY3" fmla="*/ 800106 h 3134368"/>
                <a:gd name="connsiteX4" fmla="*/ 748670 w 3528061"/>
                <a:gd name="connsiteY4" fmla="*/ 790581 h 3134368"/>
                <a:gd name="connsiteX5" fmla="*/ 824870 w 3528061"/>
                <a:gd name="connsiteY5" fmla="*/ 811536 h 3134368"/>
                <a:gd name="connsiteX6" fmla="*/ 914405 w 3528061"/>
                <a:gd name="connsiteY6" fmla="*/ 754386 h 3134368"/>
                <a:gd name="connsiteX7" fmla="*/ 1013465 w 3528061"/>
                <a:gd name="connsiteY7" fmla="*/ 786771 h 3134368"/>
                <a:gd name="connsiteX8" fmla="*/ 1080140 w 3528061"/>
                <a:gd name="connsiteY8" fmla="*/ 758196 h 3134368"/>
                <a:gd name="connsiteX9" fmla="*/ 1087760 w 3528061"/>
                <a:gd name="connsiteY9" fmla="*/ 632466 h 3134368"/>
                <a:gd name="connsiteX10" fmla="*/ 1200154 w 3528061"/>
                <a:gd name="connsiteY10" fmla="*/ 605796 h 3134368"/>
                <a:gd name="connsiteX11" fmla="*/ 1283974 w 3528061"/>
                <a:gd name="connsiteY11" fmla="*/ 601986 h 3134368"/>
                <a:gd name="connsiteX12" fmla="*/ 1400179 w 3528061"/>
                <a:gd name="connsiteY12" fmla="*/ 512451 h 3134368"/>
                <a:gd name="connsiteX13" fmla="*/ 1419229 w 3528061"/>
                <a:gd name="connsiteY13" fmla="*/ 415297 h 3134368"/>
                <a:gd name="connsiteX14" fmla="*/ 1483999 w 3528061"/>
                <a:gd name="connsiteY14" fmla="*/ 424822 h 3134368"/>
                <a:gd name="connsiteX15" fmla="*/ 1518289 w 3528061"/>
                <a:gd name="connsiteY15" fmla="*/ 457207 h 3134368"/>
                <a:gd name="connsiteX16" fmla="*/ 1565913 w 3528061"/>
                <a:gd name="connsiteY16" fmla="*/ 384817 h 3134368"/>
                <a:gd name="connsiteX17" fmla="*/ 1642113 w 3528061"/>
                <a:gd name="connsiteY17" fmla="*/ 346717 h 3134368"/>
                <a:gd name="connsiteX18" fmla="*/ 1640208 w 3528061"/>
                <a:gd name="connsiteY18" fmla="*/ 257182 h 3134368"/>
                <a:gd name="connsiteX19" fmla="*/ 1661925 w 3528061"/>
                <a:gd name="connsiteY19" fmla="*/ 134500 h 3134368"/>
                <a:gd name="connsiteX20" fmla="*/ 1760223 w 3528061"/>
                <a:gd name="connsiteY20" fmla="*/ 22867 h 3134368"/>
                <a:gd name="connsiteX21" fmla="*/ 2331722 w 3528061"/>
                <a:gd name="connsiteY21" fmla="*/ 30489 h 3134368"/>
                <a:gd name="connsiteX22" fmla="*/ 2388872 w 3528061"/>
                <a:gd name="connsiteY22" fmla="*/ 9 h 3134368"/>
                <a:gd name="connsiteX23" fmla="*/ 2518412 w 3528061"/>
                <a:gd name="connsiteY23" fmla="*/ 45730 h 3134368"/>
                <a:gd name="connsiteX24" fmla="*/ 2707007 w 3528061"/>
                <a:gd name="connsiteY24" fmla="*/ 62874 h 3134368"/>
                <a:gd name="connsiteX25" fmla="*/ 2992122 w 3528061"/>
                <a:gd name="connsiteY25" fmla="*/ 182889 h 3134368"/>
                <a:gd name="connsiteX26" fmla="*/ 3307082 w 3528061"/>
                <a:gd name="connsiteY26" fmla="*/ 434349 h 3134368"/>
                <a:gd name="connsiteX27" fmla="*/ 3408047 w 3528061"/>
                <a:gd name="connsiteY27" fmla="*/ 531504 h 3134368"/>
                <a:gd name="connsiteX28" fmla="*/ 3482341 w 3528061"/>
                <a:gd name="connsiteY28" fmla="*/ 731529 h 3134368"/>
                <a:gd name="connsiteX29" fmla="*/ 3486151 w 3528061"/>
                <a:gd name="connsiteY29" fmla="*/ 937269 h 3134368"/>
                <a:gd name="connsiteX30" fmla="*/ 3528061 w 3528061"/>
                <a:gd name="connsiteY30" fmla="*/ 1091574 h 3134368"/>
                <a:gd name="connsiteX31" fmla="*/ 3495676 w 3528061"/>
                <a:gd name="connsiteY31" fmla="*/ 1209684 h 3134368"/>
                <a:gd name="connsiteX32" fmla="*/ 3491866 w 3528061"/>
                <a:gd name="connsiteY32" fmla="*/ 1282074 h 3134368"/>
                <a:gd name="connsiteX33" fmla="*/ 3461386 w 3528061"/>
                <a:gd name="connsiteY33" fmla="*/ 1392564 h 3134368"/>
                <a:gd name="connsiteX34" fmla="*/ 3421381 w 3528061"/>
                <a:gd name="connsiteY34" fmla="*/ 1501149 h 3134368"/>
                <a:gd name="connsiteX35" fmla="*/ 3381376 w 3528061"/>
                <a:gd name="connsiteY35" fmla="*/ 1573539 h 3134368"/>
                <a:gd name="connsiteX36" fmla="*/ 3348614 w 3528061"/>
                <a:gd name="connsiteY36" fmla="*/ 1861191 h 3134368"/>
                <a:gd name="connsiteX37" fmla="*/ 3322321 w 3528061"/>
                <a:gd name="connsiteY37" fmla="*/ 1969779 h 3134368"/>
                <a:gd name="connsiteX38" fmla="*/ 3284221 w 3528061"/>
                <a:gd name="connsiteY38" fmla="*/ 2045979 h 3134368"/>
                <a:gd name="connsiteX39" fmla="*/ 3204211 w 3528061"/>
                <a:gd name="connsiteY39" fmla="*/ 2087889 h 3134368"/>
                <a:gd name="connsiteX40" fmla="*/ 3150871 w 3528061"/>
                <a:gd name="connsiteY40" fmla="*/ 2146944 h 3134368"/>
                <a:gd name="connsiteX41" fmla="*/ 3124201 w 3528061"/>
                <a:gd name="connsiteY41" fmla="*/ 2246004 h 3134368"/>
                <a:gd name="connsiteX42" fmla="*/ 3055621 w 3528061"/>
                <a:gd name="connsiteY42" fmla="*/ 2266959 h 3134368"/>
                <a:gd name="connsiteX43" fmla="*/ 3034666 w 3528061"/>
                <a:gd name="connsiteY43" fmla="*/ 2337444 h 3134368"/>
                <a:gd name="connsiteX44" fmla="*/ 2992756 w 3528061"/>
                <a:gd name="connsiteY44" fmla="*/ 2358399 h 3134368"/>
                <a:gd name="connsiteX45" fmla="*/ 2931796 w 3528061"/>
                <a:gd name="connsiteY45" fmla="*/ 2381259 h 3134368"/>
                <a:gd name="connsiteX46" fmla="*/ 2897506 w 3528061"/>
                <a:gd name="connsiteY46" fmla="*/ 2439044 h 3134368"/>
                <a:gd name="connsiteX47" fmla="*/ 2847976 w 3528061"/>
                <a:gd name="connsiteY47" fmla="*/ 2523499 h 3134368"/>
                <a:gd name="connsiteX48" fmla="*/ 2915921 w 3528061"/>
                <a:gd name="connsiteY48" fmla="*/ 2586364 h 3134368"/>
                <a:gd name="connsiteX49" fmla="*/ 2839581 w 3528061"/>
                <a:gd name="connsiteY49" fmla="*/ 2693666 h 3134368"/>
                <a:gd name="connsiteX50" fmla="*/ 2720341 w 3528061"/>
                <a:gd name="connsiteY50" fmla="*/ 2781308 h 3134368"/>
                <a:gd name="connsiteX51" fmla="*/ 2565401 w 3528061"/>
                <a:gd name="connsiteY51" fmla="*/ 2794008 h 3134368"/>
                <a:gd name="connsiteX52" fmla="*/ 2542541 w 3528061"/>
                <a:gd name="connsiteY52" fmla="*/ 2743208 h 3134368"/>
                <a:gd name="connsiteX53" fmla="*/ 2448561 w 3528061"/>
                <a:gd name="connsiteY53" fmla="*/ 2794008 h 3134368"/>
                <a:gd name="connsiteX54" fmla="*/ 2372361 w 3528061"/>
                <a:gd name="connsiteY54" fmla="*/ 2799088 h 3134368"/>
                <a:gd name="connsiteX55" fmla="*/ 2298701 w 3528061"/>
                <a:gd name="connsiteY55" fmla="*/ 2887988 h 3134368"/>
                <a:gd name="connsiteX56" fmla="*/ 2179321 w 3528061"/>
                <a:gd name="connsiteY56" fmla="*/ 2890528 h 3134368"/>
                <a:gd name="connsiteX57" fmla="*/ 2095501 w 3528061"/>
                <a:gd name="connsiteY57" fmla="*/ 2931168 h 3134368"/>
                <a:gd name="connsiteX58" fmla="*/ 2184401 w 3528061"/>
                <a:gd name="connsiteY58" fmla="*/ 2981968 h 3134368"/>
                <a:gd name="connsiteX59" fmla="*/ 2247761 w 3528061"/>
                <a:gd name="connsiteY59" fmla="*/ 2941430 h 3134368"/>
                <a:gd name="connsiteX60" fmla="*/ 2334261 w 3528061"/>
                <a:gd name="connsiteY60" fmla="*/ 2938788 h 3134368"/>
                <a:gd name="connsiteX61" fmla="*/ 2397761 w 3528061"/>
                <a:gd name="connsiteY61" fmla="*/ 2875288 h 3134368"/>
                <a:gd name="connsiteX62" fmla="*/ 2448561 w 3528061"/>
                <a:gd name="connsiteY62" fmla="*/ 2890528 h 3134368"/>
                <a:gd name="connsiteX63" fmla="*/ 2448561 w 3528061"/>
                <a:gd name="connsiteY63" fmla="*/ 3134368 h 3134368"/>
                <a:gd name="connsiteX64" fmla="*/ 127000 w 3528061"/>
                <a:gd name="connsiteY64" fmla="*/ 2903228 h 3134368"/>
                <a:gd name="connsiteX65" fmla="*/ 88900 w 3528061"/>
                <a:gd name="connsiteY65" fmla="*/ 2806708 h 3134368"/>
                <a:gd name="connsiteX66" fmla="*/ 12700 w 3528061"/>
                <a:gd name="connsiteY66" fmla="*/ 2773688 h 3134368"/>
                <a:gd name="connsiteX67" fmla="*/ 0 w 3528061"/>
                <a:gd name="connsiteY67" fmla="*/ 2725428 h 3134368"/>
                <a:gd name="connsiteX68" fmla="*/ 78740 w 3528061"/>
                <a:gd name="connsiteY68" fmla="*/ 2687328 h 3134368"/>
                <a:gd name="connsiteX69" fmla="*/ 109220 w 3528061"/>
                <a:gd name="connsiteY69" fmla="*/ 2766068 h 3134368"/>
                <a:gd name="connsiteX70" fmla="*/ 347980 w 3528061"/>
                <a:gd name="connsiteY70" fmla="*/ 2799088 h 3134368"/>
                <a:gd name="connsiteX71" fmla="*/ 236220 w 3528061"/>
                <a:gd name="connsiteY71" fmla="*/ 2783848 h 3134368"/>
                <a:gd name="connsiteX72" fmla="*/ 297180 w 3528061"/>
                <a:gd name="connsiteY72" fmla="*/ 2738128 h 3134368"/>
                <a:gd name="connsiteX73" fmla="*/ 233680 w 3528061"/>
                <a:gd name="connsiteY73" fmla="*/ 2656848 h 3134368"/>
                <a:gd name="connsiteX74" fmla="*/ 124460 w 3528061"/>
                <a:gd name="connsiteY74" fmla="*/ 2639068 h 3134368"/>
                <a:gd name="connsiteX75" fmla="*/ 106680 w 3528061"/>
                <a:gd name="connsiteY75" fmla="*/ 2590808 h 3134368"/>
                <a:gd name="connsiteX76" fmla="*/ 55880 w 3528061"/>
                <a:gd name="connsiteY76" fmla="*/ 2578108 h 3134368"/>
                <a:gd name="connsiteX77" fmla="*/ 137160 w 3528061"/>
                <a:gd name="connsiteY77" fmla="*/ 2420628 h 3134368"/>
                <a:gd name="connsiteX78" fmla="*/ 111760 w 3528061"/>
                <a:gd name="connsiteY78" fmla="*/ 2392688 h 3134368"/>
                <a:gd name="connsiteX79" fmla="*/ 152400 w 3528061"/>
                <a:gd name="connsiteY79" fmla="*/ 2286008 h 3134368"/>
                <a:gd name="connsiteX80" fmla="*/ 96520 w 3528061"/>
                <a:gd name="connsiteY80" fmla="*/ 2242828 h 3134368"/>
                <a:gd name="connsiteX81" fmla="*/ 134620 w 3528061"/>
                <a:gd name="connsiteY81" fmla="*/ 2179328 h 3134368"/>
                <a:gd name="connsiteX82" fmla="*/ 199901 w 3528061"/>
                <a:gd name="connsiteY82" fmla="*/ 2115930 h 3134368"/>
                <a:gd name="connsiteX83" fmla="*/ 208280 w 3528061"/>
                <a:gd name="connsiteY83" fmla="*/ 2044708 h 3134368"/>
                <a:gd name="connsiteX84" fmla="*/ 152400 w 3528061"/>
                <a:gd name="connsiteY84" fmla="*/ 2016768 h 3134368"/>
                <a:gd name="connsiteX85" fmla="*/ 160020 w 3528061"/>
                <a:gd name="connsiteY85" fmla="*/ 1920248 h 3134368"/>
                <a:gd name="connsiteX86" fmla="*/ 96520 w 3528061"/>
                <a:gd name="connsiteY86" fmla="*/ 1877068 h 3134368"/>
                <a:gd name="connsiteX87" fmla="*/ 132080 w 3528061"/>
                <a:gd name="connsiteY87" fmla="*/ 1823728 h 3134368"/>
                <a:gd name="connsiteX88" fmla="*/ 116840 w 3528061"/>
                <a:gd name="connsiteY88" fmla="*/ 1717048 h 3134368"/>
                <a:gd name="connsiteX89" fmla="*/ 205740 w 3528061"/>
                <a:gd name="connsiteY89" fmla="*/ 1689108 h 3134368"/>
                <a:gd name="connsiteX90" fmla="*/ 241300 w 3528061"/>
                <a:gd name="connsiteY90" fmla="*/ 1744988 h 3134368"/>
                <a:gd name="connsiteX91" fmla="*/ 284480 w 3528061"/>
                <a:gd name="connsiteY91" fmla="*/ 1734828 h 3134368"/>
                <a:gd name="connsiteX92" fmla="*/ 274320 w 3528061"/>
                <a:gd name="connsiteY92" fmla="*/ 1673868 h 3134368"/>
                <a:gd name="connsiteX93" fmla="*/ 312420 w 3528061"/>
                <a:gd name="connsiteY93" fmla="*/ 1605288 h 3134368"/>
                <a:gd name="connsiteX94" fmla="*/ 386080 w 3528061"/>
                <a:gd name="connsiteY94" fmla="*/ 1574808 h 3134368"/>
                <a:gd name="connsiteX95" fmla="*/ 322580 w 3528061"/>
                <a:gd name="connsiteY95" fmla="*/ 1521468 h 3134368"/>
                <a:gd name="connsiteX96" fmla="*/ 332740 w 3528061"/>
                <a:gd name="connsiteY96" fmla="*/ 1465588 h 3134368"/>
                <a:gd name="connsiteX97" fmla="*/ 411480 w 3528061"/>
                <a:gd name="connsiteY97" fmla="*/ 1440188 h 3134368"/>
                <a:gd name="connsiteX98" fmla="*/ 505460 w 3528061"/>
                <a:gd name="connsiteY98" fmla="*/ 1336048 h 3134368"/>
                <a:gd name="connsiteX99" fmla="*/ 553720 w 3528061"/>
                <a:gd name="connsiteY99" fmla="*/ 1203968 h 3134368"/>
                <a:gd name="connsiteX100" fmla="*/ 444501 w 3528061"/>
                <a:gd name="connsiteY100" fmla="*/ 1178568 h 3134368"/>
                <a:gd name="connsiteX101" fmla="*/ 441961 w 3528061"/>
                <a:gd name="connsiteY101" fmla="*/ 1005848 h 3134368"/>
                <a:gd name="connsiteX102" fmla="*/ 370841 w 3528061"/>
                <a:gd name="connsiteY102" fmla="*/ 998228 h 3134368"/>
                <a:gd name="connsiteX103" fmla="*/ 327661 w 3528061"/>
                <a:gd name="connsiteY103" fmla="*/ 985528 h 3134368"/>
                <a:gd name="connsiteX104" fmla="*/ 351285 w 3528061"/>
                <a:gd name="connsiteY104" fmla="*/ 832862 h 3134368"/>
                <a:gd name="connsiteX0" fmla="*/ 351285 w 3528061"/>
                <a:gd name="connsiteY0" fmla="*/ 832862 h 3134368"/>
                <a:gd name="connsiteX1" fmla="*/ 520070 w 3528061"/>
                <a:gd name="connsiteY1" fmla="*/ 817251 h 3134368"/>
                <a:gd name="connsiteX2" fmla="*/ 579125 w 3528061"/>
                <a:gd name="connsiteY2" fmla="*/ 771531 h 3134368"/>
                <a:gd name="connsiteX3" fmla="*/ 632465 w 3528061"/>
                <a:gd name="connsiteY3" fmla="*/ 800106 h 3134368"/>
                <a:gd name="connsiteX4" fmla="*/ 748670 w 3528061"/>
                <a:gd name="connsiteY4" fmla="*/ 790581 h 3134368"/>
                <a:gd name="connsiteX5" fmla="*/ 824870 w 3528061"/>
                <a:gd name="connsiteY5" fmla="*/ 811536 h 3134368"/>
                <a:gd name="connsiteX6" fmla="*/ 914405 w 3528061"/>
                <a:gd name="connsiteY6" fmla="*/ 754386 h 3134368"/>
                <a:gd name="connsiteX7" fmla="*/ 1013465 w 3528061"/>
                <a:gd name="connsiteY7" fmla="*/ 786771 h 3134368"/>
                <a:gd name="connsiteX8" fmla="*/ 1080140 w 3528061"/>
                <a:gd name="connsiteY8" fmla="*/ 758196 h 3134368"/>
                <a:gd name="connsiteX9" fmla="*/ 1087760 w 3528061"/>
                <a:gd name="connsiteY9" fmla="*/ 632466 h 3134368"/>
                <a:gd name="connsiteX10" fmla="*/ 1200154 w 3528061"/>
                <a:gd name="connsiteY10" fmla="*/ 605796 h 3134368"/>
                <a:gd name="connsiteX11" fmla="*/ 1283974 w 3528061"/>
                <a:gd name="connsiteY11" fmla="*/ 601986 h 3134368"/>
                <a:gd name="connsiteX12" fmla="*/ 1400179 w 3528061"/>
                <a:gd name="connsiteY12" fmla="*/ 512451 h 3134368"/>
                <a:gd name="connsiteX13" fmla="*/ 1419229 w 3528061"/>
                <a:gd name="connsiteY13" fmla="*/ 415297 h 3134368"/>
                <a:gd name="connsiteX14" fmla="*/ 1483999 w 3528061"/>
                <a:gd name="connsiteY14" fmla="*/ 424822 h 3134368"/>
                <a:gd name="connsiteX15" fmla="*/ 1518289 w 3528061"/>
                <a:gd name="connsiteY15" fmla="*/ 457207 h 3134368"/>
                <a:gd name="connsiteX16" fmla="*/ 1565913 w 3528061"/>
                <a:gd name="connsiteY16" fmla="*/ 384817 h 3134368"/>
                <a:gd name="connsiteX17" fmla="*/ 1642113 w 3528061"/>
                <a:gd name="connsiteY17" fmla="*/ 346717 h 3134368"/>
                <a:gd name="connsiteX18" fmla="*/ 1640208 w 3528061"/>
                <a:gd name="connsiteY18" fmla="*/ 257182 h 3134368"/>
                <a:gd name="connsiteX19" fmla="*/ 1661925 w 3528061"/>
                <a:gd name="connsiteY19" fmla="*/ 134500 h 3134368"/>
                <a:gd name="connsiteX20" fmla="*/ 1760223 w 3528061"/>
                <a:gd name="connsiteY20" fmla="*/ 22867 h 3134368"/>
                <a:gd name="connsiteX21" fmla="*/ 2331722 w 3528061"/>
                <a:gd name="connsiteY21" fmla="*/ 30489 h 3134368"/>
                <a:gd name="connsiteX22" fmla="*/ 2388872 w 3528061"/>
                <a:gd name="connsiteY22" fmla="*/ 9 h 3134368"/>
                <a:gd name="connsiteX23" fmla="*/ 2518412 w 3528061"/>
                <a:gd name="connsiteY23" fmla="*/ 45730 h 3134368"/>
                <a:gd name="connsiteX24" fmla="*/ 2707007 w 3528061"/>
                <a:gd name="connsiteY24" fmla="*/ 62874 h 3134368"/>
                <a:gd name="connsiteX25" fmla="*/ 2992122 w 3528061"/>
                <a:gd name="connsiteY25" fmla="*/ 182889 h 3134368"/>
                <a:gd name="connsiteX26" fmla="*/ 3307082 w 3528061"/>
                <a:gd name="connsiteY26" fmla="*/ 434349 h 3134368"/>
                <a:gd name="connsiteX27" fmla="*/ 3408047 w 3528061"/>
                <a:gd name="connsiteY27" fmla="*/ 531504 h 3134368"/>
                <a:gd name="connsiteX28" fmla="*/ 3482341 w 3528061"/>
                <a:gd name="connsiteY28" fmla="*/ 731529 h 3134368"/>
                <a:gd name="connsiteX29" fmla="*/ 3486151 w 3528061"/>
                <a:gd name="connsiteY29" fmla="*/ 937269 h 3134368"/>
                <a:gd name="connsiteX30" fmla="*/ 3528061 w 3528061"/>
                <a:gd name="connsiteY30" fmla="*/ 1091574 h 3134368"/>
                <a:gd name="connsiteX31" fmla="*/ 3495676 w 3528061"/>
                <a:gd name="connsiteY31" fmla="*/ 1209684 h 3134368"/>
                <a:gd name="connsiteX32" fmla="*/ 3491866 w 3528061"/>
                <a:gd name="connsiteY32" fmla="*/ 1282074 h 3134368"/>
                <a:gd name="connsiteX33" fmla="*/ 3461386 w 3528061"/>
                <a:gd name="connsiteY33" fmla="*/ 1392564 h 3134368"/>
                <a:gd name="connsiteX34" fmla="*/ 3421381 w 3528061"/>
                <a:gd name="connsiteY34" fmla="*/ 1501149 h 3134368"/>
                <a:gd name="connsiteX35" fmla="*/ 3381376 w 3528061"/>
                <a:gd name="connsiteY35" fmla="*/ 1573539 h 3134368"/>
                <a:gd name="connsiteX36" fmla="*/ 3348614 w 3528061"/>
                <a:gd name="connsiteY36" fmla="*/ 1861191 h 3134368"/>
                <a:gd name="connsiteX37" fmla="*/ 3322321 w 3528061"/>
                <a:gd name="connsiteY37" fmla="*/ 1969779 h 3134368"/>
                <a:gd name="connsiteX38" fmla="*/ 3284221 w 3528061"/>
                <a:gd name="connsiteY38" fmla="*/ 2045979 h 3134368"/>
                <a:gd name="connsiteX39" fmla="*/ 3204211 w 3528061"/>
                <a:gd name="connsiteY39" fmla="*/ 2087889 h 3134368"/>
                <a:gd name="connsiteX40" fmla="*/ 3150871 w 3528061"/>
                <a:gd name="connsiteY40" fmla="*/ 2146944 h 3134368"/>
                <a:gd name="connsiteX41" fmla="*/ 3124201 w 3528061"/>
                <a:gd name="connsiteY41" fmla="*/ 2246004 h 3134368"/>
                <a:gd name="connsiteX42" fmla="*/ 3055621 w 3528061"/>
                <a:gd name="connsiteY42" fmla="*/ 2266959 h 3134368"/>
                <a:gd name="connsiteX43" fmla="*/ 3034666 w 3528061"/>
                <a:gd name="connsiteY43" fmla="*/ 2337444 h 3134368"/>
                <a:gd name="connsiteX44" fmla="*/ 2992756 w 3528061"/>
                <a:gd name="connsiteY44" fmla="*/ 2358399 h 3134368"/>
                <a:gd name="connsiteX45" fmla="*/ 2931796 w 3528061"/>
                <a:gd name="connsiteY45" fmla="*/ 2381259 h 3134368"/>
                <a:gd name="connsiteX46" fmla="*/ 2897506 w 3528061"/>
                <a:gd name="connsiteY46" fmla="*/ 2439044 h 3134368"/>
                <a:gd name="connsiteX47" fmla="*/ 2847976 w 3528061"/>
                <a:gd name="connsiteY47" fmla="*/ 2523499 h 3134368"/>
                <a:gd name="connsiteX48" fmla="*/ 2915921 w 3528061"/>
                <a:gd name="connsiteY48" fmla="*/ 2586364 h 3134368"/>
                <a:gd name="connsiteX49" fmla="*/ 2839581 w 3528061"/>
                <a:gd name="connsiteY49" fmla="*/ 2693666 h 3134368"/>
                <a:gd name="connsiteX50" fmla="*/ 2720341 w 3528061"/>
                <a:gd name="connsiteY50" fmla="*/ 2781308 h 3134368"/>
                <a:gd name="connsiteX51" fmla="*/ 2565401 w 3528061"/>
                <a:gd name="connsiteY51" fmla="*/ 2794008 h 3134368"/>
                <a:gd name="connsiteX52" fmla="*/ 2542541 w 3528061"/>
                <a:gd name="connsiteY52" fmla="*/ 2743208 h 3134368"/>
                <a:gd name="connsiteX53" fmla="*/ 2448561 w 3528061"/>
                <a:gd name="connsiteY53" fmla="*/ 2794008 h 3134368"/>
                <a:gd name="connsiteX54" fmla="*/ 2372361 w 3528061"/>
                <a:gd name="connsiteY54" fmla="*/ 2799088 h 3134368"/>
                <a:gd name="connsiteX55" fmla="*/ 2298701 w 3528061"/>
                <a:gd name="connsiteY55" fmla="*/ 2887988 h 3134368"/>
                <a:gd name="connsiteX56" fmla="*/ 2179321 w 3528061"/>
                <a:gd name="connsiteY56" fmla="*/ 2890528 h 3134368"/>
                <a:gd name="connsiteX57" fmla="*/ 2095501 w 3528061"/>
                <a:gd name="connsiteY57" fmla="*/ 2931168 h 3134368"/>
                <a:gd name="connsiteX58" fmla="*/ 2184401 w 3528061"/>
                <a:gd name="connsiteY58" fmla="*/ 2981968 h 3134368"/>
                <a:gd name="connsiteX59" fmla="*/ 2247761 w 3528061"/>
                <a:gd name="connsiteY59" fmla="*/ 2941430 h 3134368"/>
                <a:gd name="connsiteX60" fmla="*/ 2334261 w 3528061"/>
                <a:gd name="connsiteY60" fmla="*/ 2938788 h 3134368"/>
                <a:gd name="connsiteX61" fmla="*/ 2397761 w 3528061"/>
                <a:gd name="connsiteY61" fmla="*/ 2875288 h 3134368"/>
                <a:gd name="connsiteX62" fmla="*/ 2448561 w 3528061"/>
                <a:gd name="connsiteY62" fmla="*/ 2890528 h 3134368"/>
                <a:gd name="connsiteX63" fmla="*/ 2448561 w 3528061"/>
                <a:gd name="connsiteY63" fmla="*/ 3134368 h 3134368"/>
                <a:gd name="connsiteX64" fmla="*/ 233680 w 3528061"/>
                <a:gd name="connsiteY64" fmla="*/ 2910848 h 3134368"/>
                <a:gd name="connsiteX65" fmla="*/ 127000 w 3528061"/>
                <a:gd name="connsiteY65" fmla="*/ 2903228 h 3134368"/>
                <a:gd name="connsiteX66" fmla="*/ 88900 w 3528061"/>
                <a:gd name="connsiteY66" fmla="*/ 2806708 h 3134368"/>
                <a:gd name="connsiteX67" fmla="*/ 12700 w 3528061"/>
                <a:gd name="connsiteY67" fmla="*/ 2773688 h 3134368"/>
                <a:gd name="connsiteX68" fmla="*/ 0 w 3528061"/>
                <a:gd name="connsiteY68" fmla="*/ 2725428 h 3134368"/>
                <a:gd name="connsiteX69" fmla="*/ 78740 w 3528061"/>
                <a:gd name="connsiteY69" fmla="*/ 2687328 h 3134368"/>
                <a:gd name="connsiteX70" fmla="*/ 109220 w 3528061"/>
                <a:gd name="connsiteY70" fmla="*/ 2766068 h 3134368"/>
                <a:gd name="connsiteX71" fmla="*/ 347980 w 3528061"/>
                <a:gd name="connsiteY71" fmla="*/ 2799088 h 3134368"/>
                <a:gd name="connsiteX72" fmla="*/ 236220 w 3528061"/>
                <a:gd name="connsiteY72" fmla="*/ 2783848 h 3134368"/>
                <a:gd name="connsiteX73" fmla="*/ 297180 w 3528061"/>
                <a:gd name="connsiteY73" fmla="*/ 2738128 h 3134368"/>
                <a:gd name="connsiteX74" fmla="*/ 233680 w 3528061"/>
                <a:gd name="connsiteY74" fmla="*/ 2656848 h 3134368"/>
                <a:gd name="connsiteX75" fmla="*/ 124460 w 3528061"/>
                <a:gd name="connsiteY75" fmla="*/ 2639068 h 3134368"/>
                <a:gd name="connsiteX76" fmla="*/ 106680 w 3528061"/>
                <a:gd name="connsiteY76" fmla="*/ 2590808 h 3134368"/>
                <a:gd name="connsiteX77" fmla="*/ 55880 w 3528061"/>
                <a:gd name="connsiteY77" fmla="*/ 2578108 h 3134368"/>
                <a:gd name="connsiteX78" fmla="*/ 137160 w 3528061"/>
                <a:gd name="connsiteY78" fmla="*/ 2420628 h 3134368"/>
                <a:gd name="connsiteX79" fmla="*/ 111760 w 3528061"/>
                <a:gd name="connsiteY79" fmla="*/ 2392688 h 3134368"/>
                <a:gd name="connsiteX80" fmla="*/ 152400 w 3528061"/>
                <a:gd name="connsiteY80" fmla="*/ 2286008 h 3134368"/>
                <a:gd name="connsiteX81" fmla="*/ 96520 w 3528061"/>
                <a:gd name="connsiteY81" fmla="*/ 2242828 h 3134368"/>
                <a:gd name="connsiteX82" fmla="*/ 134620 w 3528061"/>
                <a:gd name="connsiteY82" fmla="*/ 2179328 h 3134368"/>
                <a:gd name="connsiteX83" fmla="*/ 199901 w 3528061"/>
                <a:gd name="connsiteY83" fmla="*/ 2115930 h 3134368"/>
                <a:gd name="connsiteX84" fmla="*/ 208280 w 3528061"/>
                <a:gd name="connsiteY84" fmla="*/ 2044708 h 3134368"/>
                <a:gd name="connsiteX85" fmla="*/ 152400 w 3528061"/>
                <a:gd name="connsiteY85" fmla="*/ 2016768 h 3134368"/>
                <a:gd name="connsiteX86" fmla="*/ 160020 w 3528061"/>
                <a:gd name="connsiteY86" fmla="*/ 1920248 h 3134368"/>
                <a:gd name="connsiteX87" fmla="*/ 96520 w 3528061"/>
                <a:gd name="connsiteY87" fmla="*/ 1877068 h 3134368"/>
                <a:gd name="connsiteX88" fmla="*/ 132080 w 3528061"/>
                <a:gd name="connsiteY88" fmla="*/ 1823728 h 3134368"/>
                <a:gd name="connsiteX89" fmla="*/ 116840 w 3528061"/>
                <a:gd name="connsiteY89" fmla="*/ 1717048 h 3134368"/>
                <a:gd name="connsiteX90" fmla="*/ 205740 w 3528061"/>
                <a:gd name="connsiteY90" fmla="*/ 1689108 h 3134368"/>
                <a:gd name="connsiteX91" fmla="*/ 241300 w 3528061"/>
                <a:gd name="connsiteY91" fmla="*/ 1744988 h 3134368"/>
                <a:gd name="connsiteX92" fmla="*/ 284480 w 3528061"/>
                <a:gd name="connsiteY92" fmla="*/ 1734828 h 3134368"/>
                <a:gd name="connsiteX93" fmla="*/ 274320 w 3528061"/>
                <a:gd name="connsiteY93" fmla="*/ 1673868 h 3134368"/>
                <a:gd name="connsiteX94" fmla="*/ 312420 w 3528061"/>
                <a:gd name="connsiteY94" fmla="*/ 1605288 h 3134368"/>
                <a:gd name="connsiteX95" fmla="*/ 386080 w 3528061"/>
                <a:gd name="connsiteY95" fmla="*/ 1574808 h 3134368"/>
                <a:gd name="connsiteX96" fmla="*/ 322580 w 3528061"/>
                <a:gd name="connsiteY96" fmla="*/ 1521468 h 3134368"/>
                <a:gd name="connsiteX97" fmla="*/ 332740 w 3528061"/>
                <a:gd name="connsiteY97" fmla="*/ 1465588 h 3134368"/>
                <a:gd name="connsiteX98" fmla="*/ 411480 w 3528061"/>
                <a:gd name="connsiteY98" fmla="*/ 1440188 h 3134368"/>
                <a:gd name="connsiteX99" fmla="*/ 505460 w 3528061"/>
                <a:gd name="connsiteY99" fmla="*/ 1336048 h 3134368"/>
                <a:gd name="connsiteX100" fmla="*/ 553720 w 3528061"/>
                <a:gd name="connsiteY100" fmla="*/ 1203968 h 3134368"/>
                <a:gd name="connsiteX101" fmla="*/ 444501 w 3528061"/>
                <a:gd name="connsiteY101" fmla="*/ 1178568 h 3134368"/>
                <a:gd name="connsiteX102" fmla="*/ 441961 w 3528061"/>
                <a:gd name="connsiteY102" fmla="*/ 1005848 h 3134368"/>
                <a:gd name="connsiteX103" fmla="*/ 370841 w 3528061"/>
                <a:gd name="connsiteY103" fmla="*/ 998228 h 3134368"/>
                <a:gd name="connsiteX104" fmla="*/ 327661 w 3528061"/>
                <a:gd name="connsiteY104" fmla="*/ 985528 h 3134368"/>
                <a:gd name="connsiteX105" fmla="*/ 351285 w 3528061"/>
                <a:gd name="connsiteY105" fmla="*/ 832862 h 3134368"/>
                <a:gd name="connsiteX0" fmla="*/ 351285 w 3528061"/>
                <a:gd name="connsiteY0" fmla="*/ 832862 h 3134368"/>
                <a:gd name="connsiteX1" fmla="*/ 520070 w 3528061"/>
                <a:gd name="connsiteY1" fmla="*/ 817251 h 3134368"/>
                <a:gd name="connsiteX2" fmla="*/ 579125 w 3528061"/>
                <a:gd name="connsiteY2" fmla="*/ 771531 h 3134368"/>
                <a:gd name="connsiteX3" fmla="*/ 632465 w 3528061"/>
                <a:gd name="connsiteY3" fmla="*/ 800106 h 3134368"/>
                <a:gd name="connsiteX4" fmla="*/ 748670 w 3528061"/>
                <a:gd name="connsiteY4" fmla="*/ 790581 h 3134368"/>
                <a:gd name="connsiteX5" fmla="*/ 824870 w 3528061"/>
                <a:gd name="connsiteY5" fmla="*/ 811536 h 3134368"/>
                <a:gd name="connsiteX6" fmla="*/ 914405 w 3528061"/>
                <a:gd name="connsiteY6" fmla="*/ 754386 h 3134368"/>
                <a:gd name="connsiteX7" fmla="*/ 1013465 w 3528061"/>
                <a:gd name="connsiteY7" fmla="*/ 786771 h 3134368"/>
                <a:gd name="connsiteX8" fmla="*/ 1080140 w 3528061"/>
                <a:gd name="connsiteY8" fmla="*/ 758196 h 3134368"/>
                <a:gd name="connsiteX9" fmla="*/ 1087760 w 3528061"/>
                <a:gd name="connsiteY9" fmla="*/ 632466 h 3134368"/>
                <a:gd name="connsiteX10" fmla="*/ 1200154 w 3528061"/>
                <a:gd name="connsiteY10" fmla="*/ 605796 h 3134368"/>
                <a:gd name="connsiteX11" fmla="*/ 1283974 w 3528061"/>
                <a:gd name="connsiteY11" fmla="*/ 601986 h 3134368"/>
                <a:gd name="connsiteX12" fmla="*/ 1400179 w 3528061"/>
                <a:gd name="connsiteY12" fmla="*/ 512451 h 3134368"/>
                <a:gd name="connsiteX13" fmla="*/ 1419229 w 3528061"/>
                <a:gd name="connsiteY13" fmla="*/ 415297 h 3134368"/>
                <a:gd name="connsiteX14" fmla="*/ 1483999 w 3528061"/>
                <a:gd name="connsiteY14" fmla="*/ 424822 h 3134368"/>
                <a:gd name="connsiteX15" fmla="*/ 1518289 w 3528061"/>
                <a:gd name="connsiteY15" fmla="*/ 457207 h 3134368"/>
                <a:gd name="connsiteX16" fmla="*/ 1565913 w 3528061"/>
                <a:gd name="connsiteY16" fmla="*/ 384817 h 3134368"/>
                <a:gd name="connsiteX17" fmla="*/ 1642113 w 3528061"/>
                <a:gd name="connsiteY17" fmla="*/ 346717 h 3134368"/>
                <a:gd name="connsiteX18" fmla="*/ 1640208 w 3528061"/>
                <a:gd name="connsiteY18" fmla="*/ 257182 h 3134368"/>
                <a:gd name="connsiteX19" fmla="*/ 1661925 w 3528061"/>
                <a:gd name="connsiteY19" fmla="*/ 134500 h 3134368"/>
                <a:gd name="connsiteX20" fmla="*/ 1760223 w 3528061"/>
                <a:gd name="connsiteY20" fmla="*/ 22867 h 3134368"/>
                <a:gd name="connsiteX21" fmla="*/ 2331722 w 3528061"/>
                <a:gd name="connsiteY21" fmla="*/ 30489 h 3134368"/>
                <a:gd name="connsiteX22" fmla="*/ 2388872 w 3528061"/>
                <a:gd name="connsiteY22" fmla="*/ 9 h 3134368"/>
                <a:gd name="connsiteX23" fmla="*/ 2518412 w 3528061"/>
                <a:gd name="connsiteY23" fmla="*/ 45730 h 3134368"/>
                <a:gd name="connsiteX24" fmla="*/ 2707007 w 3528061"/>
                <a:gd name="connsiteY24" fmla="*/ 62874 h 3134368"/>
                <a:gd name="connsiteX25" fmla="*/ 2992122 w 3528061"/>
                <a:gd name="connsiteY25" fmla="*/ 182889 h 3134368"/>
                <a:gd name="connsiteX26" fmla="*/ 3307082 w 3528061"/>
                <a:gd name="connsiteY26" fmla="*/ 434349 h 3134368"/>
                <a:gd name="connsiteX27" fmla="*/ 3408047 w 3528061"/>
                <a:gd name="connsiteY27" fmla="*/ 531504 h 3134368"/>
                <a:gd name="connsiteX28" fmla="*/ 3482341 w 3528061"/>
                <a:gd name="connsiteY28" fmla="*/ 731529 h 3134368"/>
                <a:gd name="connsiteX29" fmla="*/ 3486151 w 3528061"/>
                <a:gd name="connsiteY29" fmla="*/ 937269 h 3134368"/>
                <a:gd name="connsiteX30" fmla="*/ 3528061 w 3528061"/>
                <a:gd name="connsiteY30" fmla="*/ 1091574 h 3134368"/>
                <a:gd name="connsiteX31" fmla="*/ 3495676 w 3528061"/>
                <a:gd name="connsiteY31" fmla="*/ 1209684 h 3134368"/>
                <a:gd name="connsiteX32" fmla="*/ 3491866 w 3528061"/>
                <a:gd name="connsiteY32" fmla="*/ 1282074 h 3134368"/>
                <a:gd name="connsiteX33" fmla="*/ 3461386 w 3528061"/>
                <a:gd name="connsiteY33" fmla="*/ 1392564 h 3134368"/>
                <a:gd name="connsiteX34" fmla="*/ 3421381 w 3528061"/>
                <a:gd name="connsiteY34" fmla="*/ 1501149 h 3134368"/>
                <a:gd name="connsiteX35" fmla="*/ 3381376 w 3528061"/>
                <a:gd name="connsiteY35" fmla="*/ 1573539 h 3134368"/>
                <a:gd name="connsiteX36" fmla="*/ 3348614 w 3528061"/>
                <a:gd name="connsiteY36" fmla="*/ 1861191 h 3134368"/>
                <a:gd name="connsiteX37" fmla="*/ 3322321 w 3528061"/>
                <a:gd name="connsiteY37" fmla="*/ 1969779 h 3134368"/>
                <a:gd name="connsiteX38" fmla="*/ 3284221 w 3528061"/>
                <a:gd name="connsiteY38" fmla="*/ 2045979 h 3134368"/>
                <a:gd name="connsiteX39" fmla="*/ 3204211 w 3528061"/>
                <a:gd name="connsiteY39" fmla="*/ 2087889 h 3134368"/>
                <a:gd name="connsiteX40" fmla="*/ 3150871 w 3528061"/>
                <a:gd name="connsiteY40" fmla="*/ 2146944 h 3134368"/>
                <a:gd name="connsiteX41" fmla="*/ 3124201 w 3528061"/>
                <a:gd name="connsiteY41" fmla="*/ 2246004 h 3134368"/>
                <a:gd name="connsiteX42" fmla="*/ 3055621 w 3528061"/>
                <a:gd name="connsiteY42" fmla="*/ 2266959 h 3134368"/>
                <a:gd name="connsiteX43" fmla="*/ 3034666 w 3528061"/>
                <a:gd name="connsiteY43" fmla="*/ 2337444 h 3134368"/>
                <a:gd name="connsiteX44" fmla="*/ 2992756 w 3528061"/>
                <a:gd name="connsiteY44" fmla="*/ 2358399 h 3134368"/>
                <a:gd name="connsiteX45" fmla="*/ 2931796 w 3528061"/>
                <a:gd name="connsiteY45" fmla="*/ 2381259 h 3134368"/>
                <a:gd name="connsiteX46" fmla="*/ 2897506 w 3528061"/>
                <a:gd name="connsiteY46" fmla="*/ 2439044 h 3134368"/>
                <a:gd name="connsiteX47" fmla="*/ 2847976 w 3528061"/>
                <a:gd name="connsiteY47" fmla="*/ 2523499 h 3134368"/>
                <a:gd name="connsiteX48" fmla="*/ 2915921 w 3528061"/>
                <a:gd name="connsiteY48" fmla="*/ 2586364 h 3134368"/>
                <a:gd name="connsiteX49" fmla="*/ 2839581 w 3528061"/>
                <a:gd name="connsiteY49" fmla="*/ 2693666 h 3134368"/>
                <a:gd name="connsiteX50" fmla="*/ 2720341 w 3528061"/>
                <a:gd name="connsiteY50" fmla="*/ 2781308 h 3134368"/>
                <a:gd name="connsiteX51" fmla="*/ 2565401 w 3528061"/>
                <a:gd name="connsiteY51" fmla="*/ 2794008 h 3134368"/>
                <a:gd name="connsiteX52" fmla="*/ 2542541 w 3528061"/>
                <a:gd name="connsiteY52" fmla="*/ 2743208 h 3134368"/>
                <a:gd name="connsiteX53" fmla="*/ 2448561 w 3528061"/>
                <a:gd name="connsiteY53" fmla="*/ 2794008 h 3134368"/>
                <a:gd name="connsiteX54" fmla="*/ 2372361 w 3528061"/>
                <a:gd name="connsiteY54" fmla="*/ 2799088 h 3134368"/>
                <a:gd name="connsiteX55" fmla="*/ 2298701 w 3528061"/>
                <a:gd name="connsiteY55" fmla="*/ 2887988 h 3134368"/>
                <a:gd name="connsiteX56" fmla="*/ 2179321 w 3528061"/>
                <a:gd name="connsiteY56" fmla="*/ 2890528 h 3134368"/>
                <a:gd name="connsiteX57" fmla="*/ 2095501 w 3528061"/>
                <a:gd name="connsiteY57" fmla="*/ 2931168 h 3134368"/>
                <a:gd name="connsiteX58" fmla="*/ 2184401 w 3528061"/>
                <a:gd name="connsiteY58" fmla="*/ 2981968 h 3134368"/>
                <a:gd name="connsiteX59" fmla="*/ 2247761 w 3528061"/>
                <a:gd name="connsiteY59" fmla="*/ 2941430 h 3134368"/>
                <a:gd name="connsiteX60" fmla="*/ 2334261 w 3528061"/>
                <a:gd name="connsiteY60" fmla="*/ 2938788 h 3134368"/>
                <a:gd name="connsiteX61" fmla="*/ 2397761 w 3528061"/>
                <a:gd name="connsiteY61" fmla="*/ 2875288 h 3134368"/>
                <a:gd name="connsiteX62" fmla="*/ 2448561 w 3528061"/>
                <a:gd name="connsiteY62" fmla="*/ 2890528 h 3134368"/>
                <a:gd name="connsiteX63" fmla="*/ 2448561 w 3528061"/>
                <a:gd name="connsiteY63" fmla="*/ 3134368 h 3134368"/>
                <a:gd name="connsiteX64" fmla="*/ 340360 w 3528061"/>
                <a:gd name="connsiteY64" fmla="*/ 2923548 h 3134368"/>
                <a:gd name="connsiteX65" fmla="*/ 233680 w 3528061"/>
                <a:gd name="connsiteY65" fmla="*/ 2910848 h 3134368"/>
                <a:gd name="connsiteX66" fmla="*/ 127000 w 3528061"/>
                <a:gd name="connsiteY66" fmla="*/ 2903228 h 3134368"/>
                <a:gd name="connsiteX67" fmla="*/ 88900 w 3528061"/>
                <a:gd name="connsiteY67" fmla="*/ 2806708 h 3134368"/>
                <a:gd name="connsiteX68" fmla="*/ 12700 w 3528061"/>
                <a:gd name="connsiteY68" fmla="*/ 2773688 h 3134368"/>
                <a:gd name="connsiteX69" fmla="*/ 0 w 3528061"/>
                <a:gd name="connsiteY69" fmla="*/ 2725428 h 3134368"/>
                <a:gd name="connsiteX70" fmla="*/ 78740 w 3528061"/>
                <a:gd name="connsiteY70" fmla="*/ 2687328 h 3134368"/>
                <a:gd name="connsiteX71" fmla="*/ 109220 w 3528061"/>
                <a:gd name="connsiteY71" fmla="*/ 2766068 h 3134368"/>
                <a:gd name="connsiteX72" fmla="*/ 347980 w 3528061"/>
                <a:gd name="connsiteY72" fmla="*/ 2799088 h 3134368"/>
                <a:gd name="connsiteX73" fmla="*/ 236220 w 3528061"/>
                <a:gd name="connsiteY73" fmla="*/ 2783848 h 3134368"/>
                <a:gd name="connsiteX74" fmla="*/ 297180 w 3528061"/>
                <a:gd name="connsiteY74" fmla="*/ 2738128 h 3134368"/>
                <a:gd name="connsiteX75" fmla="*/ 233680 w 3528061"/>
                <a:gd name="connsiteY75" fmla="*/ 2656848 h 3134368"/>
                <a:gd name="connsiteX76" fmla="*/ 124460 w 3528061"/>
                <a:gd name="connsiteY76" fmla="*/ 2639068 h 3134368"/>
                <a:gd name="connsiteX77" fmla="*/ 106680 w 3528061"/>
                <a:gd name="connsiteY77" fmla="*/ 2590808 h 3134368"/>
                <a:gd name="connsiteX78" fmla="*/ 55880 w 3528061"/>
                <a:gd name="connsiteY78" fmla="*/ 2578108 h 3134368"/>
                <a:gd name="connsiteX79" fmla="*/ 137160 w 3528061"/>
                <a:gd name="connsiteY79" fmla="*/ 2420628 h 3134368"/>
                <a:gd name="connsiteX80" fmla="*/ 111760 w 3528061"/>
                <a:gd name="connsiteY80" fmla="*/ 2392688 h 3134368"/>
                <a:gd name="connsiteX81" fmla="*/ 152400 w 3528061"/>
                <a:gd name="connsiteY81" fmla="*/ 2286008 h 3134368"/>
                <a:gd name="connsiteX82" fmla="*/ 96520 w 3528061"/>
                <a:gd name="connsiteY82" fmla="*/ 2242828 h 3134368"/>
                <a:gd name="connsiteX83" fmla="*/ 134620 w 3528061"/>
                <a:gd name="connsiteY83" fmla="*/ 2179328 h 3134368"/>
                <a:gd name="connsiteX84" fmla="*/ 199901 w 3528061"/>
                <a:gd name="connsiteY84" fmla="*/ 2115930 h 3134368"/>
                <a:gd name="connsiteX85" fmla="*/ 208280 w 3528061"/>
                <a:gd name="connsiteY85" fmla="*/ 2044708 h 3134368"/>
                <a:gd name="connsiteX86" fmla="*/ 152400 w 3528061"/>
                <a:gd name="connsiteY86" fmla="*/ 2016768 h 3134368"/>
                <a:gd name="connsiteX87" fmla="*/ 160020 w 3528061"/>
                <a:gd name="connsiteY87" fmla="*/ 1920248 h 3134368"/>
                <a:gd name="connsiteX88" fmla="*/ 96520 w 3528061"/>
                <a:gd name="connsiteY88" fmla="*/ 1877068 h 3134368"/>
                <a:gd name="connsiteX89" fmla="*/ 132080 w 3528061"/>
                <a:gd name="connsiteY89" fmla="*/ 1823728 h 3134368"/>
                <a:gd name="connsiteX90" fmla="*/ 116840 w 3528061"/>
                <a:gd name="connsiteY90" fmla="*/ 1717048 h 3134368"/>
                <a:gd name="connsiteX91" fmla="*/ 205740 w 3528061"/>
                <a:gd name="connsiteY91" fmla="*/ 1689108 h 3134368"/>
                <a:gd name="connsiteX92" fmla="*/ 241300 w 3528061"/>
                <a:gd name="connsiteY92" fmla="*/ 1744988 h 3134368"/>
                <a:gd name="connsiteX93" fmla="*/ 284480 w 3528061"/>
                <a:gd name="connsiteY93" fmla="*/ 1734828 h 3134368"/>
                <a:gd name="connsiteX94" fmla="*/ 274320 w 3528061"/>
                <a:gd name="connsiteY94" fmla="*/ 1673868 h 3134368"/>
                <a:gd name="connsiteX95" fmla="*/ 312420 w 3528061"/>
                <a:gd name="connsiteY95" fmla="*/ 1605288 h 3134368"/>
                <a:gd name="connsiteX96" fmla="*/ 386080 w 3528061"/>
                <a:gd name="connsiteY96" fmla="*/ 1574808 h 3134368"/>
                <a:gd name="connsiteX97" fmla="*/ 322580 w 3528061"/>
                <a:gd name="connsiteY97" fmla="*/ 1521468 h 3134368"/>
                <a:gd name="connsiteX98" fmla="*/ 332740 w 3528061"/>
                <a:gd name="connsiteY98" fmla="*/ 1465588 h 3134368"/>
                <a:gd name="connsiteX99" fmla="*/ 411480 w 3528061"/>
                <a:gd name="connsiteY99" fmla="*/ 1440188 h 3134368"/>
                <a:gd name="connsiteX100" fmla="*/ 505460 w 3528061"/>
                <a:gd name="connsiteY100" fmla="*/ 1336048 h 3134368"/>
                <a:gd name="connsiteX101" fmla="*/ 553720 w 3528061"/>
                <a:gd name="connsiteY101" fmla="*/ 1203968 h 3134368"/>
                <a:gd name="connsiteX102" fmla="*/ 444501 w 3528061"/>
                <a:gd name="connsiteY102" fmla="*/ 1178568 h 3134368"/>
                <a:gd name="connsiteX103" fmla="*/ 441961 w 3528061"/>
                <a:gd name="connsiteY103" fmla="*/ 1005848 h 3134368"/>
                <a:gd name="connsiteX104" fmla="*/ 370841 w 3528061"/>
                <a:gd name="connsiteY104" fmla="*/ 998228 h 3134368"/>
                <a:gd name="connsiteX105" fmla="*/ 327661 w 3528061"/>
                <a:gd name="connsiteY105" fmla="*/ 985528 h 3134368"/>
                <a:gd name="connsiteX106" fmla="*/ 351285 w 3528061"/>
                <a:gd name="connsiteY106" fmla="*/ 832862 h 3134368"/>
                <a:gd name="connsiteX0" fmla="*/ 351285 w 3528061"/>
                <a:gd name="connsiteY0" fmla="*/ 832862 h 3134368"/>
                <a:gd name="connsiteX1" fmla="*/ 520070 w 3528061"/>
                <a:gd name="connsiteY1" fmla="*/ 817251 h 3134368"/>
                <a:gd name="connsiteX2" fmla="*/ 579125 w 3528061"/>
                <a:gd name="connsiteY2" fmla="*/ 771531 h 3134368"/>
                <a:gd name="connsiteX3" fmla="*/ 632465 w 3528061"/>
                <a:gd name="connsiteY3" fmla="*/ 800106 h 3134368"/>
                <a:gd name="connsiteX4" fmla="*/ 748670 w 3528061"/>
                <a:gd name="connsiteY4" fmla="*/ 790581 h 3134368"/>
                <a:gd name="connsiteX5" fmla="*/ 824870 w 3528061"/>
                <a:gd name="connsiteY5" fmla="*/ 811536 h 3134368"/>
                <a:gd name="connsiteX6" fmla="*/ 914405 w 3528061"/>
                <a:gd name="connsiteY6" fmla="*/ 754386 h 3134368"/>
                <a:gd name="connsiteX7" fmla="*/ 1013465 w 3528061"/>
                <a:gd name="connsiteY7" fmla="*/ 786771 h 3134368"/>
                <a:gd name="connsiteX8" fmla="*/ 1080140 w 3528061"/>
                <a:gd name="connsiteY8" fmla="*/ 758196 h 3134368"/>
                <a:gd name="connsiteX9" fmla="*/ 1087760 w 3528061"/>
                <a:gd name="connsiteY9" fmla="*/ 632466 h 3134368"/>
                <a:gd name="connsiteX10" fmla="*/ 1200154 w 3528061"/>
                <a:gd name="connsiteY10" fmla="*/ 605796 h 3134368"/>
                <a:gd name="connsiteX11" fmla="*/ 1283974 w 3528061"/>
                <a:gd name="connsiteY11" fmla="*/ 601986 h 3134368"/>
                <a:gd name="connsiteX12" fmla="*/ 1400179 w 3528061"/>
                <a:gd name="connsiteY12" fmla="*/ 512451 h 3134368"/>
                <a:gd name="connsiteX13" fmla="*/ 1419229 w 3528061"/>
                <a:gd name="connsiteY13" fmla="*/ 415297 h 3134368"/>
                <a:gd name="connsiteX14" fmla="*/ 1483999 w 3528061"/>
                <a:gd name="connsiteY14" fmla="*/ 424822 h 3134368"/>
                <a:gd name="connsiteX15" fmla="*/ 1518289 w 3528061"/>
                <a:gd name="connsiteY15" fmla="*/ 457207 h 3134368"/>
                <a:gd name="connsiteX16" fmla="*/ 1565913 w 3528061"/>
                <a:gd name="connsiteY16" fmla="*/ 384817 h 3134368"/>
                <a:gd name="connsiteX17" fmla="*/ 1642113 w 3528061"/>
                <a:gd name="connsiteY17" fmla="*/ 346717 h 3134368"/>
                <a:gd name="connsiteX18" fmla="*/ 1640208 w 3528061"/>
                <a:gd name="connsiteY18" fmla="*/ 257182 h 3134368"/>
                <a:gd name="connsiteX19" fmla="*/ 1661925 w 3528061"/>
                <a:gd name="connsiteY19" fmla="*/ 134500 h 3134368"/>
                <a:gd name="connsiteX20" fmla="*/ 1760223 w 3528061"/>
                <a:gd name="connsiteY20" fmla="*/ 22867 h 3134368"/>
                <a:gd name="connsiteX21" fmla="*/ 2331722 w 3528061"/>
                <a:gd name="connsiteY21" fmla="*/ 30489 h 3134368"/>
                <a:gd name="connsiteX22" fmla="*/ 2388872 w 3528061"/>
                <a:gd name="connsiteY22" fmla="*/ 9 h 3134368"/>
                <a:gd name="connsiteX23" fmla="*/ 2518412 w 3528061"/>
                <a:gd name="connsiteY23" fmla="*/ 45730 h 3134368"/>
                <a:gd name="connsiteX24" fmla="*/ 2707007 w 3528061"/>
                <a:gd name="connsiteY24" fmla="*/ 62874 h 3134368"/>
                <a:gd name="connsiteX25" fmla="*/ 2992122 w 3528061"/>
                <a:gd name="connsiteY25" fmla="*/ 182889 h 3134368"/>
                <a:gd name="connsiteX26" fmla="*/ 3307082 w 3528061"/>
                <a:gd name="connsiteY26" fmla="*/ 434349 h 3134368"/>
                <a:gd name="connsiteX27" fmla="*/ 3408047 w 3528061"/>
                <a:gd name="connsiteY27" fmla="*/ 531504 h 3134368"/>
                <a:gd name="connsiteX28" fmla="*/ 3482341 w 3528061"/>
                <a:gd name="connsiteY28" fmla="*/ 731529 h 3134368"/>
                <a:gd name="connsiteX29" fmla="*/ 3486151 w 3528061"/>
                <a:gd name="connsiteY29" fmla="*/ 937269 h 3134368"/>
                <a:gd name="connsiteX30" fmla="*/ 3528061 w 3528061"/>
                <a:gd name="connsiteY30" fmla="*/ 1091574 h 3134368"/>
                <a:gd name="connsiteX31" fmla="*/ 3495676 w 3528061"/>
                <a:gd name="connsiteY31" fmla="*/ 1209684 h 3134368"/>
                <a:gd name="connsiteX32" fmla="*/ 3491866 w 3528061"/>
                <a:gd name="connsiteY32" fmla="*/ 1282074 h 3134368"/>
                <a:gd name="connsiteX33" fmla="*/ 3461386 w 3528061"/>
                <a:gd name="connsiteY33" fmla="*/ 1392564 h 3134368"/>
                <a:gd name="connsiteX34" fmla="*/ 3421381 w 3528061"/>
                <a:gd name="connsiteY34" fmla="*/ 1501149 h 3134368"/>
                <a:gd name="connsiteX35" fmla="*/ 3381376 w 3528061"/>
                <a:gd name="connsiteY35" fmla="*/ 1573539 h 3134368"/>
                <a:gd name="connsiteX36" fmla="*/ 3348614 w 3528061"/>
                <a:gd name="connsiteY36" fmla="*/ 1861191 h 3134368"/>
                <a:gd name="connsiteX37" fmla="*/ 3322321 w 3528061"/>
                <a:gd name="connsiteY37" fmla="*/ 1969779 h 3134368"/>
                <a:gd name="connsiteX38" fmla="*/ 3284221 w 3528061"/>
                <a:gd name="connsiteY38" fmla="*/ 2045979 h 3134368"/>
                <a:gd name="connsiteX39" fmla="*/ 3204211 w 3528061"/>
                <a:gd name="connsiteY39" fmla="*/ 2087889 h 3134368"/>
                <a:gd name="connsiteX40" fmla="*/ 3150871 w 3528061"/>
                <a:gd name="connsiteY40" fmla="*/ 2146944 h 3134368"/>
                <a:gd name="connsiteX41" fmla="*/ 3124201 w 3528061"/>
                <a:gd name="connsiteY41" fmla="*/ 2246004 h 3134368"/>
                <a:gd name="connsiteX42" fmla="*/ 3055621 w 3528061"/>
                <a:gd name="connsiteY42" fmla="*/ 2266959 h 3134368"/>
                <a:gd name="connsiteX43" fmla="*/ 3034666 w 3528061"/>
                <a:gd name="connsiteY43" fmla="*/ 2337444 h 3134368"/>
                <a:gd name="connsiteX44" fmla="*/ 2992756 w 3528061"/>
                <a:gd name="connsiteY44" fmla="*/ 2358399 h 3134368"/>
                <a:gd name="connsiteX45" fmla="*/ 2931796 w 3528061"/>
                <a:gd name="connsiteY45" fmla="*/ 2381259 h 3134368"/>
                <a:gd name="connsiteX46" fmla="*/ 2897506 w 3528061"/>
                <a:gd name="connsiteY46" fmla="*/ 2439044 h 3134368"/>
                <a:gd name="connsiteX47" fmla="*/ 2847976 w 3528061"/>
                <a:gd name="connsiteY47" fmla="*/ 2523499 h 3134368"/>
                <a:gd name="connsiteX48" fmla="*/ 2915921 w 3528061"/>
                <a:gd name="connsiteY48" fmla="*/ 2586364 h 3134368"/>
                <a:gd name="connsiteX49" fmla="*/ 2839581 w 3528061"/>
                <a:gd name="connsiteY49" fmla="*/ 2693666 h 3134368"/>
                <a:gd name="connsiteX50" fmla="*/ 2720341 w 3528061"/>
                <a:gd name="connsiteY50" fmla="*/ 2781308 h 3134368"/>
                <a:gd name="connsiteX51" fmla="*/ 2565401 w 3528061"/>
                <a:gd name="connsiteY51" fmla="*/ 2794008 h 3134368"/>
                <a:gd name="connsiteX52" fmla="*/ 2542541 w 3528061"/>
                <a:gd name="connsiteY52" fmla="*/ 2743208 h 3134368"/>
                <a:gd name="connsiteX53" fmla="*/ 2448561 w 3528061"/>
                <a:gd name="connsiteY53" fmla="*/ 2794008 h 3134368"/>
                <a:gd name="connsiteX54" fmla="*/ 2372361 w 3528061"/>
                <a:gd name="connsiteY54" fmla="*/ 2799088 h 3134368"/>
                <a:gd name="connsiteX55" fmla="*/ 2298701 w 3528061"/>
                <a:gd name="connsiteY55" fmla="*/ 2887988 h 3134368"/>
                <a:gd name="connsiteX56" fmla="*/ 2179321 w 3528061"/>
                <a:gd name="connsiteY56" fmla="*/ 2890528 h 3134368"/>
                <a:gd name="connsiteX57" fmla="*/ 2095501 w 3528061"/>
                <a:gd name="connsiteY57" fmla="*/ 2931168 h 3134368"/>
                <a:gd name="connsiteX58" fmla="*/ 2184401 w 3528061"/>
                <a:gd name="connsiteY58" fmla="*/ 2981968 h 3134368"/>
                <a:gd name="connsiteX59" fmla="*/ 2247761 w 3528061"/>
                <a:gd name="connsiteY59" fmla="*/ 2941430 h 3134368"/>
                <a:gd name="connsiteX60" fmla="*/ 2334261 w 3528061"/>
                <a:gd name="connsiteY60" fmla="*/ 2938788 h 3134368"/>
                <a:gd name="connsiteX61" fmla="*/ 2397761 w 3528061"/>
                <a:gd name="connsiteY61" fmla="*/ 2875288 h 3134368"/>
                <a:gd name="connsiteX62" fmla="*/ 2448561 w 3528061"/>
                <a:gd name="connsiteY62" fmla="*/ 2890528 h 3134368"/>
                <a:gd name="connsiteX63" fmla="*/ 2448561 w 3528061"/>
                <a:gd name="connsiteY63" fmla="*/ 3134368 h 3134368"/>
                <a:gd name="connsiteX64" fmla="*/ 254000 w 3528061"/>
                <a:gd name="connsiteY64" fmla="*/ 2954028 h 3134368"/>
                <a:gd name="connsiteX65" fmla="*/ 233680 w 3528061"/>
                <a:gd name="connsiteY65" fmla="*/ 2910848 h 3134368"/>
                <a:gd name="connsiteX66" fmla="*/ 127000 w 3528061"/>
                <a:gd name="connsiteY66" fmla="*/ 2903228 h 3134368"/>
                <a:gd name="connsiteX67" fmla="*/ 88900 w 3528061"/>
                <a:gd name="connsiteY67" fmla="*/ 2806708 h 3134368"/>
                <a:gd name="connsiteX68" fmla="*/ 12700 w 3528061"/>
                <a:gd name="connsiteY68" fmla="*/ 2773688 h 3134368"/>
                <a:gd name="connsiteX69" fmla="*/ 0 w 3528061"/>
                <a:gd name="connsiteY69" fmla="*/ 2725428 h 3134368"/>
                <a:gd name="connsiteX70" fmla="*/ 78740 w 3528061"/>
                <a:gd name="connsiteY70" fmla="*/ 2687328 h 3134368"/>
                <a:gd name="connsiteX71" fmla="*/ 109220 w 3528061"/>
                <a:gd name="connsiteY71" fmla="*/ 2766068 h 3134368"/>
                <a:gd name="connsiteX72" fmla="*/ 347980 w 3528061"/>
                <a:gd name="connsiteY72" fmla="*/ 2799088 h 3134368"/>
                <a:gd name="connsiteX73" fmla="*/ 236220 w 3528061"/>
                <a:gd name="connsiteY73" fmla="*/ 2783848 h 3134368"/>
                <a:gd name="connsiteX74" fmla="*/ 297180 w 3528061"/>
                <a:gd name="connsiteY74" fmla="*/ 2738128 h 3134368"/>
                <a:gd name="connsiteX75" fmla="*/ 233680 w 3528061"/>
                <a:gd name="connsiteY75" fmla="*/ 2656848 h 3134368"/>
                <a:gd name="connsiteX76" fmla="*/ 124460 w 3528061"/>
                <a:gd name="connsiteY76" fmla="*/ 2639068 h 3134368"/>
                <a:gd name="connsiteX77" fmla="*/ 106680 w 3528061"/>
                <a:gd name="connsiteY77" fmla="*/ 2590808 h 3134368"/>
                <a:gd name="connsiteX78" fmla="*/ 55880 w 3528061"/>
                <a:gd name="connsiteY78" fmla="*/ 2578108 h 3134368"/>
                <a:gd name="connsiteX79" fmla="*/ 137160 w 3528061"/>
                <a:gd name="connsiteY79" fmla="*/ 2420628 h 3134368"/>
                <a:gd name="connsiteX80" fmla="*/ 111760 w 3528061"/>
                <a:gd name="connsiteY80" fmla="*/ 2392688 h 3134368"/>
                <a:gd name="connsiteX81" fmla="*/ 152400 w 3528061"/>
                <a:gd name="connsiteY81" fmla="*/ 2286008 h 3134368"/>
                <a:gd name="connsiteX82" fmla="*/ 96520 w 3528061"/>
                <a:gd name="connsiteY82" fmla="*/ 2242828 h 3134368"/>
                <a:gd name="connsiteX83" fmla="*/ 134620 w 3528061"/>
                <a:gd name="connsiteY83" fmla="*/ 2179328 h 3134368"/>
                <a:gd name="connsiteX84" fmla="*/ 199901 w 3528061"/>
                <a:gd name="connsiteY84" fmla="*/ 2115930 h 3134368"/>
                <a:gd name="connsiteX85" fmla="*/ 208280 w 3528061"/>
                <a:gd name="connsiteY85" fmla="*/ 2044708 h 3134368"/>
                <a:gd name="connsiteX86" fmla="*/ 152400 w 3528061"/>
                <a:gd name="connsiteY86" fmla="*/ 2016768 h 3134368"/>
                <a:gd name="connsiteX87" fmla="*/ 160020 w 3528061"/>
                <a:gd name="connsiteY87" fmla="*/ 1920248 h 3134368"/>
                <a:gd name="connsiteX88" fmla="*/ 96520 w 3528061"/>
                <a:gd name="connsiteY88" fmla="*/ 1877068 h 3134368"/>
                <a:gd name="connsiteX89" fmla="*/ 132080 w 3528061"/>
                <a:gd name="connsiteY89" fmla="*/ 1823728 h 3134368"/>
                <a:gd name="connsiteX90" fmla="*/ 116840 w 3528061"/>
                <a:gd name="connsiteY90" fmla="*/ 1717048 h 3134368"/>
                <a:gd name="connsiteX91" fmla="*/ 205740 w 3528061"/>
                <a:gd name="connsiteY91" fmla="*/ 1689108 h 3134368"/>
                <a:gd name="connsiteX92" fmla="*/ 241300 w 3528061"/>
                <a:gd name="connsiteY92" fmla="*/ 1744988 h 3134368"/>
                <a:gd name="connsiteX93" fmla="*/ 284480 w 3528061"/>
                <a:gd name="connsiteY93" fmla="*/ 1734828 h 3134368"/>
                <a:gd name="connsiteX94" fmla="*/ 274320 w 3528061"/>
                <a:gd name="connsiteY94" fmla="*/ 1673868 h 3134368"/>
                <a:gd name="connsiteX95" fmla="*/ 312420 w 3528061"/>
                <a:gd name="connsiteY95" fmla="*/ 1605288 h 3134368"/>
                <a:gd name="connsiteX96" fmla="*/ 386080 w 3528061"/>
                <a:gd name="connsiteY96" fmla="*/ 1574808 h 3134368"/>
                <a:gd name="connsiteX97" fmla="*/ 322580 w 3528061"/>
                <a:gd name="connsiteY97" fmla="*/ 1521468 h 3134368"/>
                <a:gd name="connsiteX98" fmla="*/ 332740 w 3528061"/>
                <a:gd name="connsiteY98" fmla="*/ 1465588 h 3134368"/>
                <a:gd name="connsiteX99" fmla="*/ 411480 w 3528061"/>
                <a:gd name="connsiteY99" fmla="*/ 1440188 h 3134368"/>
                <a:gd name="connsiteX100" fmla="*/ 505460 w 3528061"/>
                <a:gd name="connsiteY100" fmla="*/ 1336048 h 3134368"/>
                <a:gd name="connsiteX101" fmla="*/ 553720 w 3528061"/>
                <a:gd name="connsiteY101" fmla="*/ 1203968 h 3134368"/>
                <a:gd name="connsiteX102" fmla="*/ 444501 w 3528061"/>
                <a:gd name="connsiteY102" fmla="*/ 1178568 h 3134368"/>
                <a:gd name="connsiteX103" fmla="*/ 441961 w 3528061"/>
                <a:gd name="connsiteY103" fmla="*/ 1005848 h 3134368"/>
                <a:gd name="connsiteX104" fmla="*/ 370841 w 3528061"/>
                <a:gd name="connsiteY104" fmla="*/ 998228 h 3134368"/>
                <a:gd name="connsiteX105" fmla="*/ 327661 w 3528061"/>
                <a:gd name="connsiteY105" fmla="*/ 985528 h 3134368"/>
                <a:gd name="connsiteX106" fmla="*/ 351285 w 3528061"/>
                <a:gd name="connsiteY106" fmla="*/ 832862 h 3134368"/>
                <a:gd name="connsiteX0" fmla="*/ 351285 w 3528061"/>
                <a:gd name="connsiteY0" fmla="*/ 832862 h 3134368"/>
                <a:gd name="connsiteX1" fmla="*/ 520070 w 3528061"/>
                <a:gd name="connsiteY1" fmla="*/ 817251 h 3134368"/>
                <a:gd name="connsiteX2" fmla="*/ 579125 w 3528061"/>
                <a:gd name="connsiteY2" fmla="*/ 771531 h 3134368"/>
                <a:gd name="connsiteX3" fmla="*/ 632465 w 3528061"/>
                <a:gd name="connsiteY3" fmla="*/ 800106 h 3134368"/>
                <a:gd name="connsiteX4" fmla="*/ 748670 w 3528061"/>
                <a:gd name="connsiteY4" fmla="*/ 790581 h 3134368"/>
                <a:gd name="connsiteX5" fmla="*/ 824870 w 3528061"/>
                <a:gd name="connsiteY5" fmla="*/ 811536 h 3134368"/>
                <a:gd name="connsiteX6" fmla="*/ 914405 w 3528061"/>
                <a:gd name="connsiteY6" fmla="*/ 754386 h 3134368"/>
                <a:gd name="connsiteX7" fmla="*/ 1013465 w 3528061"/>
                <a:gd name="connsiteY7" fmla="*/ 786771 h 3134368"/>
                <a:gd name="connsiteX8" fmla="*/ 1080140 w 3528061"/>
                <a:gd name="connsiteY8" fmla="*/ 758196 h 3134368"/>
                <a:gd name="connsiteX9" fmla="*/ 1087760 w 3528061"/>
                <a:gd name="connsiteY9" fmla="*/ 632466 h 3134368"/>
                <a:gd name="connsiteX10" fmla="*/ 1200154 w 3528061"/>
                <a:gd name="connsiteY10" fmla="*/ 605796 h 3134368"/>
                <a:gd name="connsiteX11" fmla="*/ 1283974 w 3528061"/>
                <a:gd name="connsiteY11" fmla="*/ 601986 h 3134368"/>
                <a:gd name="connsiteX12" fmla="*/ 1400179 w 3528061"/>
                <a:gd name="connsiteY12" fmla="*/ 512451 h 3134368"/>
                <a:gd name="connsiteX13" fmla="*/ 1419229 w 3528061"/>
                <a:gd name="connsiteY13" fmla="*/ 415297 h 3134368"/>
                <a:gd name="connsiteX14" fmla="*/ 1483999 w 3528061"/>
                <a:gd name="connsiteY14" fmla="*/ 424822 h 3134368"/>
                <a:gd name="connsiteX15" fmla="*/ 1518289 w 3528061"/>
                <a:gd name="connsiteY15" fmla="*/ 457207 h 3134368"/>
                <a:gd name="connsiteX16" fmla="*/ 1565913 w 3528061"/>
                <a:gd name="connsiteY16" fmla="*/ 384817 h 3134368"/>
                <a:gd name="connsiteX17" fmla="*/ 1642113 w 3528061"/>
                <a:gd name="connsiteY17" fmla="*/ 346717 h 3134368"/>
                <a:gd name="connsiteX18" fmla="*/ 1640208 w 3528061"/>
                <a:gd name="connsiteY18" fmla="*/ 257182 h 3134368"/>
                <a:gd name="connsiteX19" fmla="*/ 1661925 w 3528061"/>
                <a:gd name="connsiteY19" fmla="*/ 134500 h 3134368"/>
                <a:gd name="connsiteX20" fmla="*/ 1760223 w 3528061"/>
                <a:gd name="connsiteY20" fmla="*/ 22867 h 3134368"/>
                <a:gd name="connsiteX21" fmla="*/ 2331722 w 3528061"/>
                <a:gd name="connsiteY21" fmla="*/ 30489 h 3134368"/>
                <a:gd name="connsiteX22" fmla="*/ 2388872 w 3528061"/>
                <a:gd name="connsiteY22" fmla="*/ 9 h 3134368"/>
                <a:gd name="connsiteX23" fmla="*/ 2518412 w 3528061"/>
                <a:gd name="connsiteY23" fmla="*/ 45730 h 3134368"/>
                <a:gd name="connsiteX24" fmla="*/ 2707007 w 3528061"/>
                <a:gd name="connsiteY24" fmla="*/ 62874 h 3134368"/>
                <a:gd name="connsiteX25" fmla="*/ 2992122 w 3528061"/>
                <a:gd name="connsiteY25" fmla="*/ 182889 h 3134368"/>
                <a:gd name="connsiteX26" fmla="*/ 3307082 w 3528061"/>
                <a:gd name="connsiteY26" fmla="*/ 434349 h 3134368"/>
                <a:gd name="connsiteX27" fmla="*/ 3408047 w 3528061"/>
                <a:gd name="connsiteY27" fmla="*/ 531504 h 3134368"/>
                <a:gd name="connsiteX28" fmla="*/ 3482341 w 3528061"/>
                <a:gd name="connsiteY28" fmla="*/ 731529 h 3134368"/>
                <a:gd name="connsiteX29" fmla="*/ 3486151 w 3528061"/>
                <a:gd name="connsiteY29" fmla="*/ 937269 h 3134368"/>
                <a:gd name="connsiteX30" fmla="*/ 3528061 w 3528061"/>
                <a:gd name="connsiteY30" fmla="*/ 1091574 h 3134368"/>
                <a:gd name="connsiteX31" fmla="*/ 3495676 w 3528061"/>
                <a:gd name="connsiteY31" fmla="*/ 1209684 h 3134368"/>
                <a:gd name="connsiteX32" fmla="*/ 3491866 w 3528061"/>
                <a:gd name="connsiteY32" fmla="*/ 1282074 h 3134368"/>
                <a:gd name="connsiteX33" fmla="*/ 3461386 w 3528061"/>
                <a:gd name="connsiteY33" fmla="*/ 1392564 h 3134368"/>
                <a:gd name="connsiteX34" fmla="*/ 3421381 w 3528061"/>
                <a:gd name="connsiteY34" fmla="*/ 1501149 h 3134368"/>
                <a:gd name="connsiteX35" fmla="*/ 3381376 w 3528061"/>
                <a:gd name="connsiteY35" fmla="*/ 1573539 h 3134368"/>
                <a:gd name="connsiteX36" fmla="*/ 3348614 w 3528061"/>
                <a:gd name="connsiteY36" fmla="*/ 1861191 h 3134368"/>
                <a:gd name="connsiteX37" fmla="*/ 3322321 w 3528061"/>
                <a:gd name="connsiteY37" fmla="*/ 1969779 h 3134368"/>
                <a:gd name="connsiteX38" fmla="*/ 3284221 w 3528061"/>
                <a:gd name="connsiteY38" fmla="*/ 2045979 h 3134368"/>
                <a:gd name="connsiteX39" fmla="*/ 3204211 w 3528061"/>
                <a:gd name="connsiteY39" fmla="*/ 2087889 h 3134368"/>
                <a:gd name="connsiteX40" fmla="*/ 3150871 w 3528061"/>
                <a:gd name="connsiteY40" fmla="*/ 2146944 h 3134368"/>
                <a:gd name="connsiteX41" fmla="*/ 3124201 w 3528061"/>
                <a:gd name="connsiteY41" fmla="*/ 2246004 h 3134368"/>
                <a:gd name="connsiteX42" fmla="*/ 3055621 w 3528061"/>
                <a:gd name="connsiteY42" fmla="*/ 2266959 h 3134368"/>
                <a:gd name="connsiteX43" fmla="*/ 3034666 w 3528061"/>
                <a:gd name="connsiteY43" fmla="*/ 2337444 h 3134368"/>
                <a:gd name="connsiteX44" fmla="*/ 2992756 w 3528061"/>
                <a:gd name="connsiteY44" fmla="*/ 2358399 h 3134368"/>
                <a:gd name="connsiteX45" fmla="*/ 2931796 w 3528061"/>
                <a:gd name="connsiteY45" fmla="*/ 2381259 h 3134368"/>
                <a:gd name="connsiteX46" fmla="*/ 2897506 w 3528061"/>
                <a:gd name="connsiteY46" fmla="*/ 2439044 h 3134368"/>
                <a:gd name="connsiteX47" fmla="*/ 2847976 w 3528061"/>
                <a:gd name="connsiteY47" fmla="*/ 2523499 h 3134368"/>
                <a:gd name="connsiteX48" fmla="*/ 2915921 w 3528061"/>
                <a:gd name="connsiteY48" fmla="*/ 2586364 h 3134368"/>
                <a:gd name="connsiteX49" fmla="*/ 2839581 w 3528061"/>
                <a:gd name="connsiteY49" fmla="*/ 2693666 h 3134368"/>
                <a:gd name="connsiteX50" fmla="*/ 2720341 w 3528061"/>
                <a:gd name="connsiteY50" fmla="*/ 2781308 h 3134368"/>
                <a:gd name="connsiteX51" fmla="*/ 2565401 w 3528061"/>
                <a:gd name="connsiteY51" fmla="*/ 2794008 h 3134368"/>
                <a:gd name="connsiteX52" fmla="*/ 2542541 w 3528061"/>
                <a:gd name="connsiteY52" fmla="*/ 2743208 h 3134368"/>
                <a:gd name="connsiteX53" fmla="*/ 2448561 w 3528061"/>
                <a:gd name="connsiteY53" fmla="*/ 2794008 h 3134368"/>
                <a:gd name="connsiteX54" fmla="*/ 2372361 w 3528061"/>
                <a:gd name="connsiteY54" fmla="*/ 2799088 h 3134368"/>
                <a:gd name="connsiteX55" fmla="*/ 2298701 w 3528061"/>
                <a:gd name="connsiteY55" fmla="*/ 2887988 h 3134368"/>
                <a:gd name="connsiteX56" fmla="*/ 2179321 w 3528061"/>
                <a:gd name="connsiteY56" fmla="*/ 2890528 h 3134368"/>
                <a:gd name="connsiteX57" fmla="*/ 2095501 w 3528061"/>
                <a:gd name="connsiteY57" fmla="*/ 2931168 h 3134368"/>
                <a:gd name="connsiteX58" fmla="*/ 2184401 w 3528061"/>
                <a:gd name="connsiteY58" fmla="*/ 2981968 h 3134368"/>
                <a:gd name="connsiteX59" fmla="*/ 2247761 w 3528061"/>
                <a:gd name="connsiteY59" fmla="*/ 2941430 h 3134368"/>
                <a:gd name="connsiteX60" fmla="*/ 2334261 w 3528061"/>
                <a:gd name="connsiteY60" fmla="*/ 2938788 h 3134368"/>
                <a:gd name="connsiteX61" fmla="*/ 2397761 w 3528061"/>
                <a:gd name="connsiteY61" fmla="*/ 2875288 h 3134368"/>
                <a:gd name="connsiteX62" fmla="*/ 2448561 w 3528061"/>
                <a:gd name="connsiteY62" fmla="*/ 2890528 h 3134368"/>
                <a:gd name="connsiteX63" fmla="*/ 2448561 w 3528061"/>
                <a:gd name="connsiteY63" fmla="*/ 3134368 h 3134368"/>
                <a:gd name="connsiteX64" fmla="*/ 254000 w 3528061"/>
                <a:gd name="connsiteY64" fmla="*/ 2954028 h 3134368"/>
                <a:gd name="connsiteX65" fmla="*/ 233680 w 3528061"/>
                <a:gd name="connsiteY65" fmla="*/ 2910848 h 3134368"/>
                <a:gd name="connsiteX66" fmla="*/ 127000 w 3528061"/>
                <a:gd name="connsiteY66" fmla="*/ 2903228 h 3134368"/>
                <a:gd name="connsiteX67" fmla="*/ 88900 w 3528061"/>
                <a:gd name="connsiteY67" fmla="*/ 2806708 h 3134368"/>
                <a:gd name="connsiteX68" fmla="*/ 12700 w 3528061"/>
                <a:gd name="connsiteY68" fmla="*/ 2773688 h 3134368"/>
                <a:gd name="connsiteX69" fmla="*/ 0 w 3528061"/>
                <a:gd name="connsiteY69" fmla="*/ 2725428 h 3134368"/>
                <a:gd name="connsiteX70" fmla="*/ 78740 w 3528061"/>
                <a:gd name="connsiteY70" fmla="*/ 2687328 h 3134368"/>
                <a:gd name="connsiteX71" fmla="*/ 109220 w 3528061"/>
                <a:gd name="connsiteY71" fmla="*/ 2766068 h 3134368"/>
                <a:gd name="connsiteX72" fmla="*/ 236220 w 3528061"/>
                <a:gd name="connsiteY72" fmla="*/ 2783848 h 3134368"/>
                <a:gd name="connsiteX73" fmla="*/ 297180 w 3528061"/>
                <a:gd name="connsiteY73" fmla="*/ 2738128 h 3134368"/>
                <a:gd name="connsiteX74" fmla="*/ 233680 w 3528061"/>
                <a:gd name="connsiteY74" fmla="*/ 2656848 h 3134368"/>
                <a:gd name="connsiteX75" fmla="*/ 124460 w 3528061"/>
                <a:gd name="connsiteY75" fmla="*/ 2639068 h 3134368"/>
                <a:gd name="connsiteX76" fmla="*/ 106680 w 3528061"/>
                <a:gd name="connsiteY76" fmla="*/ 2590808 h 3134368"/>
                <a:gd name="connsiteX77" fmla="*/ 55880 w 3528061"/>
                <a:gd name="connsiteY77" fmla="*/ 2578108 h 3134368"/>
                <a:gd name="connsiteX78" fmla="*/ 137160 w 3528061"/>
                <a:gd name="connsiteY78" fmla="*/ 2420628 h 3134368"/>
                <a:gd name="connsiteX79" fmla="*/ 111760 w 3528061"/>
                <a:gd name="connsiteY79" fmla="*/ 2392688 h 3134368"/>
                <a:gd name="connsiteX80" fmla="*/ 152400 w 3528061"/>
                <a:gd name="connsiteY80" fmla="*/ 2286008 h 3134368"/>
                <a:gd name="connsiteX81" fmla="*/ 96520 w 3528061"/>
                <a:gd name="connsiteY81" fmla="*/ 2242828 h 3134368"/>
                <a:gd name="connsiteX82" fmla="*/ 134620 w 3528061"/>
                <a:gd name="connsiteY82" fmla="*/ 2179328 h 3134368"/>
                <a:gd name="connsiteX83" fmla="*/ 199901 w 3528061"/>
                <a:gd name="connsiteY83" fmla="*/ 2115930 h 3134368"/>
                <a:gd name="connsiteX84" fmla="*/ 208280 w 3528061"/>
                <a:gd name="connsiteY84" fmla="*/ 2044708 h 3134368"/>
                <a:gd name="connsiteX85" fmla="*/ 152400 w 3528061"/>
                <a:gd name="connsiteY85" fmla="*/ 2016768 h 3134368"/>
                <a:gd name="connsiteX86" fmla="*/ 160020 w 3528061"/>
                <a:gd name="connsiteY86" fmla="*/ 1920248 h 3134368"/>
                <a:gd name="connsiteX87" fmla="*/ 96520 w 3528061"/>
                <a:gd name="connsiteY87" fmla="*/ 1877068 h 3134368"/>
                <a:gd name="connsiteX88" fmla="*/ 132080 w 3528061"/>
                <a:gd name="connsiteY88" fmla="*/ 1823728 h 3134368"/>
                <a:gd name="connsiteX89" fmla="*/ 116840 w 3528061"/>
                <a:gd name="connsiteY89" fmla="*/ 1717048 h 3134368"/>
                <a:gd name="connsiteX90" fmla="*/ 205740 w 3528061"/>
                <a:gd name="connsiteY90" fmla="*/ 1689108 h 3134368"/>
                <a:gd name="connsiteX91" fmla="*/ 241300 w 3528061"/>
                <a:gd name="connsiteY91" fmla="*/ 1744988 h 3134368"/>
                <a:gd name="connsiteX92" fmla="*/ 284480 w 3528061"/>
                <a:gd name="connsiteY92" fmla="*/ 1734828 h 3134368"/>
                <a:gd name="connsiteX93" fmla="*/ 274320 w 3528061"/>
                <a:gd name="connsiteY93" fmla="*/ 1673868 h 3134368"/>
                <a:gd name="connsiteX94" fmla="*/ 312420 w 3528061"/>
                <a:gd name="connsiteY94" fmla="*/ 1605288 h 3134368"/>
                <a:gd name="connsiteX95" fmla="*/ 386080 w 3528061"/>
                <a:gd name="connsiteY95" fmla="*/ 1574808 h 3134368"/>
                <a:gd name="connsiteX96" fmla="*/ 322580 w 3528061"/>
                <a:gd name="connsiteY96" fmla="*/ 1521468 h 3134368"/>
                <a:gd name="connsiteX97" fmla="*/ 332740 w 3528061"/>
                <a:gd name="connsiteY97" fmla="*/ 1465588 h 3134368"/>
                <a:gd name="connsiteX98" fmla="*/ 411480 w 3528061"/>
                <a:gd name="connsiteY98" fmla="*/ 1440188 h 3134368"/>
                <a:gd name="connsiteX99" fmla="*/ 505460 w 3528061"/>
                <a:gd name="connsiteY99" fmla="*/ 1336048 h 3134368"/>
                <a:gd name="connsiteX100" fmla="*/ 553720 w 3528061"/>
                <a:gd name="connsiteY100" fmla="*/ 1203968 h 3134368"/>
                <a:gd name="connsiteX101" fmla="*/ 444501 w 3528061"/>
                <a:gd name="connsiteY101" fmla="*/ 1178568 h 3134368"/>
                <a:gd name="connsiteX102" fmla="*/ 441961 w 3528061"/>
                <a:gd name="connsiteY102" fmla="*/ 1005848 h 3134368"/>
                <a:gd name="connsiteX103" fmla="*/ 370841 w 3528061"/>
                <a:gd name="connsiteY103" fmla="*/ 998228 h 3134368"/>
                <a:gd name="connsiteX104" fmla="*/ 327661 w 3528061"/>
                <a:gd name="connsiteY104" fmla="*/ 985528 h 3134368"/>
                <a:gd name="connsiteX105" fmla="*/ 351285 w 3528061"/>
                <a:gd name="connsiteY105" fmla="*/ 832862 h 3134368"/>
                <a:gd name="connsiteX0" fmla="*/ 351285 w 3528061"/>
                <a:gd name="connsiteY0" fmla="*/ 832862 h 3134368"/>
                <a:gd name="connsiteX1" fmla="*/ 520070 w 3528061"/>
                <a:gd name="connsiteY1" fmla="*/ 817251 h 3134368"/>
                <a:gd name="connsiteX2" fmla="*/ 579125 w 3528061"/>
                <a:gd name="connsiteY2" fmla="*/ 771531 h 3134368"/>
                <a:gd name="connsiteX3" fmla="*/ 632465 w 3528061"/>
                <a:gd name="connsiteY3" fmla="*/ 800106 h 3134368"/>
                <a:gd name="connsiteX4" fmla="*/ 748670 w 3528061"/>
                <a:gd name="connsiteY4" fmla="*/ 790581 h 3134368"/>
                <a:gd name="connsiteX5" fmla="*/ 824870 w 3528061"/>
                <a:gd name="connsiteY5" fmla="*/ 811536 h 3134368"/>
                <a:gd name="connsiteX6" fmla="*/ 914405 w 3528061"/>
                <a:gd name="connsiteY6" fmla="*/ 754386 h 3134368"/>
                <a:gd name="connsiteX7" fmla="*/ 1013465 w 3528061"/>
                <a:gd name="connsiteY7" fmla="*/ 786771 h 3134368"/>
                <a:gd name="connsiteX8" fmla="*/ 1080140 w 3528061"/>
                <a:gd name="connsiteY8" fmla="*/ 758196 h 3134368"/>
                <a:gd name="connsiteX9" fmla="*/ 1087760 w 3528061"/>
                <a:gd name="connsiteY9" fmla="*/ 632466 h 3134368"/>
                <a:gd name="connsiteX10" fmla="*/ 1200154 w 3528061"/>
                <a:gd name="connsiteY10" fmla="*/ 605796 h 3134368"/>
                <a:gd name="connsiteX11" fmla="*/ 1283974 w 3528061"/>
                <a:gd name="connsiteY11" fmla="*/ 601986 h 3134368"/>
                <a:gd name="connsiteX12" fmla="*/ 1400179 w 3528061"/>
                <a:gd name="connsiteY12" fmla="*/ 512451 h 3134368"/>
                <a:gd name="connsiteX13" fmla="*/ 1419229 w 3528061"/>
                <a:gd name="connsiteY13" fmla="*/ 415297 h 3134368"/>
                <a:gd name="connsiteX14" fmla="*/ 1483999 w 3528061"/>
                <a:gd name="connsiteY14" fmla="*/ 424822 h 3134368"/>
                <a:gd name="connsiteX15" fmla="*/ 1518289 w 3528061"/>
                <a:gd name="connsiteY15" fmla="*/ 457207 h 3134368"/>
                <a:gd name="connsiteX16" fmla="*/ 1565913 w 3528061"/>
                <a:gd name="connsiteY16" fmla="*/ 384817 h 3134368"/>
                <a:gd name="connsiteX17" fmla="*/ 1642113 w 3528061"/>
                <a:gd name="connsiteY17" fmla="*/ 346717 h 3134368"/>
                <a:gd name="connsiteX18" fmla="*/ 1640208 w 3528061"/>
                <a:gd name="connsiteY18" fmla="*/ 257182 h 3134368"/>
                <a:gd name="connsiteX19" fmla="*/ 1661925 w 3528061"/>
                <a:gd name="connsiteY19" fmla="*/ 134500 h 3134368"/>
                <a:gd name="connsiteX20" fmla="*/ 1760223 w 3528061"/>
                <a:gd name="connsiteY20" fmla="*/ 22867 h 3134368"/>
                <a:gd name="connsiteX21" fmla="*/ 2331722 w 3528061"/>
                <a:gd name="connsiteY21" fmla="*/ 30489 h 3134368"/>
                <a:gd name="connsiteX22" fmla="*/ 2388872 w 3528061"/>
                <a:gd name="connsiteY22" fmla="*/ 9 h 3134368"/>
                <a:gd name="connsiteX23" fmla="*/ 2518412 w 3528061"/>
                <a:gd name="connsiteY23" fmla="*/ 45730 h 3134368"/>
                <a:gd name="connsiteX24" fmla="*/ 2707007 w 3528061"/>
                <a:gd name="connsiteY24" fmla="*/ 62874 h 3134368"/>
                <a:gd name="connsiteX25" fmla="*/ 2992122 w 3528061"/>
                <a:gd name="connsiteY25" fmla="*/ 182889 h 3134368"/>
                <a:gd name="connsiteX26" fmla="*/ 3307082 w 3528061"/>
                <a:gd name="connsiteY26" fmla="*/ 434349 h 3134368"/>
                <a:gd name="connsiteX27" fmla="*/ 3408047 w 3528061"/>
                <a:gd name="connsiteY27" fmla="*/ 531504 h 3134368"/>
                <a:gd name="connsiteX28" fmla="*/ 3482341 w 3528061"/>
                <a:gd name="connsiteY28" fmla="*/ 731529 h 3134368"/>
                <a:gd name="connsiteX29" fmla="*/ 3486151 w 3528061"/>
                <a:gd name="connsiteY29" fmla="*/ 937269 h 3134368"/>
                <a:gd name="connsiteX30" fmla="*/ 3528061 w 3528061"/>
                <a:gd name="connsiteY30" fmla="*/ 1091574 h 3134368"/>
                <a:gd name="connsiteX31" fmla="*/ 3495676 w 3528061"/>
                <a:gd name="connsiteY31" fmla="*/ 1209684 h 3134368"/>
                <a:gd name="connsiteX32" fmla="*/ 3491866 w 3528061"/>
                <a:gd name="connsiteY32" fmla="*/ 1282074 h 3134368"/>
                <a:gd name="connsiteX33" fmla="*/ 3461386 w 3528061"/>
                <a:gd name="connsiteY33" fmla="*/ 1392564 h 3134368"/>
                <a:gd name="connsiteX34" fmla="*/ 3421381 w 3528061"/>
                <a:gd name="connsiteY34" fmla="*/ 1501149 h 3134368"/>
                <a:gd name="connsiteX35" fmla="*/ 3381376 w 3528061"/>
                <a:gd name="connsiteY35" fmla="*/ 1573539 h 3134368"/>
                <a:gd name="connsiteX36" fmla="*/ 3348614 w 3528061"/>
                <a:gd name="connsiteY36" fmla="*/ 1861191 h 3134368"/>
                <a:gd name="connsiteX37" fmla="*/ 3322321 w 3528061"/>
                <a:gd name="connsiteY37" fmla="*/ 1969779 h 3134368"/>
                <a:gd name="connsiteX38" fmla="*/ 3284221 w 3528061"/>
                <a:gd name="connsiteY38" fmla="*/ 2045979 h 3134368"/>
                <a:gd name="connsiteX39" fmla="*/ 3204211 w 3528061"/>
                <a:gd name="connsiteY39" fmla="*/ 2087889 h 3134368"/>
                <a:gd name="connsiteX40" fmla="*/ 3150871 w 3528061"/>
                <a:gd name="connsiteY40" fmla="*/ 2146944 h 3134368"/>
                <a:gd name="connsiteX41" fmla="*/ 3124201 w 3528061"/>
                <a:gd name="connsiteY41" fmla="*/ 2246004 h 3134368"/>
                <a:gd name="connsiteX42" fmla="*/ 3055621 w 3528061"/>
                <a:gd name="connsiteY42" fmla="*/ 2266959 h 3134368"/>
                <a:gd name="connsiteX43" fmla="*/ 3034666 w 3528061"/>
                <a:gd name="connsiteY43" fmla="*/ 2337444 h 3134368"/>
                <a:gd name="connsiteX44" fmla="*/ 2992756 w 3528061"/>
                <a:gd name="connsiteY44" fmla="*/ 2358399 h 3134368"/>
                <a:gd name="connsiteX45" fmla="*/ 2931796 w 3528061"/>
                <a:gd name="connsiteY45" fmla="*/ 2381259 h 3134368"/>
                <a:gd name="connsiteX46" fmla="*/ 2897506 w 3528061"/>
                <a:gd name="connsiteY46" fmla="*/ 2439044 h 3134368"/>
                <a:gd name="connsiteX47" fmla="*/ 2847976 w 3528061"/>
                <a:gd name="connsiteY47" fmla="*/ 2523499 h 3134368"/>
                <a:gd name="connsiteX48" fmla="*/ 2915921 w 3528061"/>
                <a:gd name="connsiteY48" fmla="*/ 2586364 h 3134368"/>
                <a:gd name="connsiteX49" fmla="*/ 2839581 w 3528061"/>
                <a:gd name="connsiteY49" fmla="*/ 2693666 h 3134368"/>
                <a:gd name="connsiteX50" fmla="*/ 2720341 w 3528061"/>
                <a:gd name="connsiteY50" fmla="*/ 2781308 h 3134368"/>
                <a:gd name="connsiteX51" fmla="*/ 2565401 w 3528061"/>
                <a:gd name="connsiteY51" fmla="*/ 2794008 h 3134368"/>
                <a:gd name="connsiteX52" fmla="*/ 2542541 w 3528061"/>
                <a:gd name="connsiteY52" fmla="*/ 2743208 h 3134368"/>
                <a:gd name="connsiteX53" fmla="*/ 2448561 w 3528061"/>
                <a:gd name="connsiteY53" fmla="*/ 2794008 h 3134368"/>
                <a:gd name="connsiteX54" fmla="*/ 2372361 w 3528061"/>
                <a:gd name="connsiteY54" fmla="*/ 2799088 h 3134368"/>
                <a:gd name="connsiteX55" fmla="*/ 2298701 w 3528061"/>
                <a:gd name="connsiteY55" fmla="*/ 2887988 h 3134368"/>
                <a:gd name="connsiteX56" fmla="*/ 2179321 w 3528061"/>
                <a:gd name="connsiteY56" fmla="*/ 2890528 h 3134368"/>
                <a:gd name="connsiteX57" fmla="*/ 2095501 w 3528061"/>
                <a:gd name="connsiteY57" fmla="*/ 2931168 h 3134368"/>
                <a:gd name="connsiteX58" fmla="*/ 2184401 w 3528061"/>
                <a:gd name="connsiteY58" fmla="*/ 2981968 h 3134368"/>
                <a:gd name="connsiteX59" fmla="*/ 2247761 w 3528061"/>
                <a:gd name="connsiteY59" fmla="*/ 2941430 h 3134368"/>
                <a:gd name="connsiteX60" fmla="*/ 2334261 w 3528061"/>
                <a:gd name="connsiteY60" fmla="*/ 2938788 h 3134368"/>
                <a:gd name="connsiteX61" fmla="*/ 2397761 w 3528061"/>
                <a:gd name="connsiteY61" fmla="*/ 2875288 h 3134368"/>
                <a:gd name="connsiteX62" fmla="*/ 2448561 w 3528061"/>
                <a:gd name="connsiteY62" fmla="*/ 2890528 h 3134368"/>
                <a:gd name="connsiteX63" fmla="*/ 2448561 w 3528061"/>
                <a:gd name="connsiteY63" fmla="*/ 3134368 h 3134368"/>
                <a:gd name="connsiteX64" fmla="*/ 2113280 w 3528061"/>
                <a:gd name="connsiteY64" fmla="*/ 3106428 h 3134368"/>
                <a:gd name="connsiteX65" fmla="*/ 254000 w 3528061"/>
                <a:gd name="connsiteY65" fmla="*/ 2954028 h 3134368"/>
                <a:gd name="connsiteX66" fmla="*/ 233680 w 3528061"/>
                <a:gd name="connsiteY66" fmla="*/ 2910848 h 3134368"/>
                <a:gd name="connsiteX67" fmla="*/ 127000 w 3528061"/>
                <a:gd name="connsiteY67" fmla="*/ 2903228 h 3134368"/>
                <a:gd name="connsiteX68" fmla="*/ 88900 w 3528061"/>
                <a:gd name="connsiteY68" fmla="*/ 2806708 h 3134368"/>
                <a:gd name="connsiteX69" fmla="*/ 12700 w 3528061"/>
                <a:gd name="connsiteY69" fmla="*/ 2773688 h 3134368"/>
                <a:gd name="connsiteX70" fmla="*/ 0 w 3528061"/>
                <a:gd name="connsiteY70" fmla="*/ 2725428 h 3134368"/>
                <a:gd name="connsiteX71" fmla="*/ 78740 w 3528061"/>
                <a:gd name="connsiteY71" fmla="*/ 2687328 h 3134368"/>
                <a:gd name="connsiteX72" fmla="*/ 109220 w 3528061"/>
                <a:gd name="connsiteY72" fmla="*/ 2766068 h 3134368"/>
                <a:gd name="connsiteX73" fmla="*/ 236220 w 3528061"/>
                <a:gd name="connsiteY73" fmla="*/ 2783848 h 3134368"/>
                <a:gd name="connsiteX74" fmla="*/ 297180 w 3528061"/>
                <a:gd name="connsiteY74" fmla="*/ 2738128 h 3134368"/>
                <a:gd name="connsiteX75" fmla="*/ 233680 w 3528061"/>
                <a:gd name="connsiteY75" fmla="*/ 2656848 h 3134368"/>
                <a:gd name="connsiteX76" fmla="*/ 124460 w 3528061"/>
                <a:gd name="connsiteY76" fmla="*/ 2639068 h 3134368"/>
                <a:gd name="connsiteX77" fmla="*/ 106680 w 3528061"/>
                <a:gd name="connsiteY77" fmla="*/ 2590808 h 3134368"/>
                <a:gd name="connsiteX78" fmla="*/ 55880 w 3528061"/>
                <a:gd name="connsiteY78" fmla="*/ 2578108 h 3134368"/>
                <a:gd name="connsiteX79" fmla="*/ 137160 w 3528061"/>
                <a:gd name="connsiteY79" fmla="*/ 2420628 h 3134368"/>
                <a:gd name="connsiteX80" fmla="*/ 111760 w 3528061"/>
                <a:gd name="connsiteY80" fmla="*/ 2392688 h 3134368"/>
                <a:gd name="connsiteX81" fmla="*/ 152400 w 3528061"/>
                <a:gd name="connsiteY81" fmla="*/ 2286008 h 3134368"/>
                <a:gd name="connsiteX82" fmla="*/ 96520 w 3528061"/>
                <a:gd name="connsiteY82" fmla="*/ 2242828 h 3134368"/>
                <a:gd name="connsiteX83" fmla="*/ 134620 w 3528061"/>
                <a:gd name="connsiteY83" fmla="*/ 2179328 h 3134368"/>
                <a:gd name="connsiteX84" fmla="*/ 199901 w 3528061"/>
                <a:gd name="connsiteY84" fmla="*/ 2115930 h 3134368"/>
                <a:gd name="connsiteX85" fmla="*/ 208280 w 3528061"/>
                <a:gd name="connsiteY85" fmla="*/ 2044708 h 3134368"/>
                <a:gd name="connsiteX86" fmla="*/ 152400 w 3528061"/>
                <a:gd name="connsiteY86" fmla="*/ 2016768 h 3134368"/>
                <a:gd name="connsiteX87" fmla="*/ 160020 w 3528061"/>
                <a:gd name="connsiteY87" fmla="*/ 1920248 h 3134368"/>
                <a:gd name="connsiteX88" fmla="*/ 96520 w 3528061"/>
                <a:gd name="connsiteY88" fmla="*/ 1877068 h 3134368"/>
                <a:gd name="connsiteX89" fmla="*/ 132080 w 3528061"/>
                <a:gd name="connsiteY89" fmla="*/ 1823728 h 3134368"/>
                <a:gd name="connsiteX90" fmla="*/ 116840 w 3528061"/>
                <a:gd name="connsiteY90" fmla="*/ 1717048 h 3134368"/>
                <a:gd name="connsiteX91" fmla="*/ 205740 w 3528061"/>
                <a:gd name="connsiteY91" fmla="*/ 1689108 h 3134368"/>
                <a:gd name="connsiteX92" fmla="*/ 241300 w 3528061"/>
                <a:gd name="connsiteY92" fmla="*/ 1744988 h 3134368"/>
                <a:gd name="connsiteX93" fmla="*/ 284480 w 3528061"/>
                <a:gd name="connsiteY93" fmla="*/ 1734828 h 3134368"/>
                <a:gd name="connsiteX94" fmla="*/ 274320 w 3528061"/>
                <a:gd name="connsiteY94" fmla="*/ 1673868 h 3134368"/>
                <a:gd name="connsiteX95" fmla="*/ 312420 w 3528061"/>
                <a:gd name="connsiteY95" fmla="*/ 1605288 h 3134368"/>
                <a:gd name="connsiteX96" fmla="*/ 386080 w 3528061"/>
                <a:gd name="connsiteY96" fmla="*/ 1574808 h 3134368"/>
                <a:gd name="connsiteX97" fmla="*/ 322580 w 3528061"/>
                <a:gd name="connsiteY97" fmla="*/ 1521468 h 3134368"/>
                <a:gd name="connsiteX98" fmla="*/ 332740 w 3528061"/>
                <a:gd name="connsiteY98" fmla="*/ 1465588 h 3134368"/>
                <a:gd name="connsiteX99" fmla="*/ 411480 w 3528061"/>
                <a:gd name="connsiteY99" fmla="*/ 1440188 h 3134368"/>
                <a:gd name="connsiteX100" fmla="*/ 505460 w 3528061"/>
                <a:gd name="connsiteY100" fmla="*/ 1336048 h 3134368"/>
                <a:gd name="connsiteX101" fmla="*/ 553720 w 3528061"/>
                <a:gd name="connsiteY101" fmla="*/ 1203968 h 3134368"/>
                <a:gd name="connsiteX102" fmla="*/ 444501 w 3528061"/>
                <a:gd name="connsiteY102" fmla="*/ 1178568 h 3134368"/>
                <a:gd name="connsiteX103" fmla="*/ 441961 w 3528061"/>
                <a:gd name="connsiteY103" fmla="*/ 1005848 h 3134368"/>
                <a:gd name="connsiteX104" fmla="*/ 370841 w 3528061"/>
                <a:gd name="connsiteY104" fmla="*/ 998228 h 3134368"/>
                <a:gd name="connsiteX105" fmla="*/ 327661 w 3528061"/>
                <a:gd name="connsiteY105" fmla="*/ 985528 h 3134368"/>
                <a:gd name="connsiteX106" fmla="*/ 351285 w 3528061"/>
                <a:gd name="connsiteY106" fmla="*/ 832862 h 3134368"/>
                <a:gd name="connsiteX0" fmla="*/ 351285 w 3528061"/>
                <a:gd name="connsiteY0" fmla="*/ 832862 h 3172468"/>
                <a:gd name="connsiteX1" fmla="*/ 520070 w 3528061"/>
                <a:gd name="connsiteY1" fmla="*/ 817251 h 3172468"/>
                <a:gd name="connsiteX2" fmla="*/ 579125 w 3528061"/>
                <a:gd name="connsiteY2" fmla="*/ 771531 h 3172468"/>
                <a:gd name="connsiteX3" fmla="*/ 632465 w 3528061"/>
                <a:gd name="connsiteY3" fmla="*/ 800106 h 3172468"/>
                <a:gd name="connsiteX4" fmla="*/ 748670 w 3528061"/>
                <a:gd name="connsiteY4" fmla="*/ 790581 h 3172468"/>
                <a:gd name="connsiteX5" fmla="*/ 824870 w 3528061"/>
                <a:gd name="connsiteY5" fmla="*/ 811536 h 3172468"/>
                <a:gd name="connsiteX6" fmla="*/ 914405 w 3528061"/>
                <a:gd name="connsiteY6" fmla="*/ 754386 h 3172468"/>
                <a:gd name="connsiteX7" fmla="*/ 1013465 w 3528061"/>
                <a:gd name="connsiteY7" fmla="*/ 786771 h 3172468"/>
                <a:gd name="connsiteX8" fmla="*/ 1080140 w 3528061"/>
                <a:gd name="connsiteY8" fmla="*/ 758196 h 3172468"/>
                <a:gd name="connsiteX9" fmla="*/ 1087760 w 3528061"/>
                <a:gd name="connsiteY9" fmla="*/ 632466 h 3172468"/>
                <a:gd name="connsiteX10" fmla="*/ 1200154 w 3528061"/>
                <a:gd name="connsiteY10" fmla="*/ 605796 h 3172468"/>
                <a:gd name="connsiteX11" fmla="*/ 1283974 w 3528061"/>
                <a:gd name="connsiteY11" fmla="*/ 601986 h 3172468"/>
                <a:gd name="connsiteX12" fmla="*/ 1400179 w 3528061"/>
                <a:gd name="connsiteY12" fmla="*/ 512451 h 3172468"/>
                <a:gd name="connsiteX13" fmla="*/ 1419229 w 3528061"/>
                <a:gd name="connsiteY13" fmla="*/ 415297 h 3172468"/>
                <a:gd name="connsiteX14" fmla="*/ 1483999 w 3528061"/>
                <a:gd name="connsiteY14" fmla="*/ 424822 h 3172468"/>
                <a:gd name="connsiteX15" fmla="*/ 1518289 w 3528061"/>
                <a:gd name="connsiteY15" fmla="*/ 457207 h 3172468"/>
                <a:gd name="connsiteX16" fmla="*/ 1565913 w 3528061"/>
                <a:gd name="connsiteY16" fmla="*/ 384817 h 3172468"/>
                <a:gd name="connsiteX17" fmla="*/ 1642113 w 3528061"/>
                <a:gd name="connsiteY17" fmla="*/ 346717 h 3172468"/>
                <a:gd name="connsiteX18" fmla="*/ 1640208 w 3528061"/>
                <a:gd name="connsiteY18" fmla="*/ 257182 h 3172468"/>
                <a:gd name="connsiteX19" fmla="*/ 1661925 w 3528061"/>
                <a:gd name="connsiteY19" fmla="*/ 134500 h 3172468"/>
                <a:gd name="connsiteX20" fmla="*/ 1760223 w 3528061"/>
                <a:gd name="connsiteY20" fmla="*/ 22867 h 3172468"/>
                <a:gd name="connsiteX21" fmla="*/ 2331722 w 3528061"/>
                <a:gd name="connsiteY21" fmla="*/ 30489 h 3172468"/>
                <a:gd name="connsiteX22" fmla="*/ 2388872 w 3528061"/>
                <a:gd name="connsiteY22" fmla="*/ 9 h 3172468"/>
                <a:gd name="connsiteX23" fmla="*/ 2518412 w 3528061"/>
                <a:gd name="connsiteY23" fmla="*/ 45730 h 3172468"/>
                <a:gd name="connsiteX24" fmla="*/ 2707007 w 3528061"/>
                <a:gd name="connsiteY24" fmla="*/ 62874 h 3172468"/>
                <a:gd name="connsiteX25" fmla="*/ 2992122 w 3528061"/>
                <a:gd name="connsiteY25" fmla="*/ 182889 h 3172468"/>
                <a:gd name="connsiteX26" fmla="*/ 3307082 w 3528061"/>
                <a:gd name="connsiteY26" fmla="*/ 434349 h 3172468"/>
                <a:gd name="connsiteX27" fmla="*/ 3408047 w 3528061"/>
                <a:gd name="connsiteY27" fmla="*/ 531504 h 3172468"/>
                <a:gd name="connsiteX28" fmla="*/ 3482341 w 3528061"/>
                <a:gd name="connsiteY28" fmla="*/ 731529 h 3172468"/>
                <a:gd name="connsiteX29" fmla="*/ 3486151 w 3528061"/>
                <a:gd name="connsiteY29" fmla="*/ 937269 h 3172468"/>
                <a:gd name="connsiteX30" fmla="*/ 3528061 w 3528061"/>
                <a:gd name="connsiteY30" fmla="*/ 1091574 h 3172468"/>
                <a:gd name="connsiteX31" fmla="*/ 3495676 w 3528061"/>
                <a:gd name="connsiteY31" fmla="*/ 1209684 h 3172468"/>
                <a:gd name="connsiteX32" fmla="*/ 3491866 w 3528061"/>
                <a:gd name="connsiteY32" fmla="*/ 1282074 h 3172468"/>
                <a:gd name="connsiteX33" fmla="*/ 3461386 w 3528061"/>
                <a:gd name="connsiteY33" fmla="*/ 1392564 h 3172468"/>
                <a:gd name="connsiteX34" fmla="*/ 3421381 w 3528061"/>
                <a:gd name="connsiteY34" fmla="*/ 1501149 h 3172468"/>
                <a:gd name="connsiteX35" fmla="*/ 3381376 w 3528061"/>
                <a:gd name="connsiteY35" fmla="*/ 1573539 h 3172468"/>
                <a:gd name="connsiteX36" fmla="*/ 3348614 w 3528061"/>
                <a:gd name="connsiteY36" fmla="*/ 1861191 h 3172468"/>
                <a:gd name="connsiteX37" fmla="*/ 3322321 w 3528061"/>
                <a:gd name="connsiteY37" fmla="*/ 1969779 h 3172468"/>
                <a:gd name="connsiteX38" fmla="*/ 3284221 w 3528061"/>
                <a:gd name="connsiteY38" fmla="*/ 2045979 h 3172468"/>
                <a:gd name="connsiteX39" fmla="*/ 3204211 w 3528061"/>
                <a:gd name="connsiteY39" fmla="*/ 2087889 h 3172468"/>
                <a:gd name="connsiteX40" fmla="*/ 3150871 w 3528061"/>
                <a:gd name="connsiteY40" fmla="*/ 2146944 h 3172468"/>
                <a:gd name="connsiteX41" fmla="*/ 3124201 w 3528061"/>
                <a:gd name="connsiteY41" fmla="*/ 2246004 h 3172468"/>
                <a:gd name="connsiteX42" fmla="*/ 3055621 w 3528061"/>
                <a:gd name="connsiteY42" fmla="*/ 2266959 h 3172468"/>
                <a:gd name="connsiteX43" fmla="*/ 3034666 w 3528061"/>
                <a:gd name="connsiteY43" fmla="*/ 2337444 h 3172468"/>
                <a:gd name="connsiteX44" fmla="*/ 2992756 w 3528061"/>
                <a:gd name="connsiteY44" fmla="*/ 2358399 h 3172468"/>
                <a:gd name="connsiteX45" fmla="*/ 2931796 w 3528061"/>
                <a:gd name="connsiteY45" fmla="*/ 2381259 h 3172468"/>
                <a:gd name="connsiteX46" fmla="*/ 2897506 w 3528061"/>
                <a:gd name="connsiteY46" fmla="*/ 2439044 h 3172468"/>
                <a:gd name="connsiteX47" fmla="*/ 2847976 w 3528061"/>
                <a:gd name="connsiteY47" fmla="*/ 2523499 h 3172468"/>
                <a:gd name="connsiteX48" fmla="*/ 2915921 w 3528061"/>
                <a:gd name="connsiteY48" fmla="*/ 2586364 h 3172468"/>
                <a:gd name="connsiteX49" fmla="*/ 2839581 w 3528061"/>
                <a:gd name="connsiteY49" fmla="*/ 2693666 h 3172468"/>
                <a:gd name="connsiteX50" fmla="*/ 2720341 w 3528061"/>
                <a:gd name="connsiteY50" fmla="*/ 2781308 h 3172468"/>
                <a:gd name="connsiteX51" fmla="*/ 2565401 w 3528061"/>
                <a:gd name="connsiteY51" fmla="*/ 2794008 h 3172468"/>
                <a:gd name="connsiteX52" fmla="*/ 2542541 w 3528061"/>
                <a:gd name="connsiteY52" fmla="*/ 2743208 h 3172468"/>
                <a:gd name="connsiteX53" fmla="*/ 2448561 w 3528061"/>
                <a:gd name="connsiteY53" fmla="*/ 2794008 h 3172468"/>
                <a:gd name="connsiteX54" fmla="*/ 2372361 w 3528061"/>
                <a:gd name="connsiteY54" fmla="*/ 2799088 h 3172468"/>
                <a:gd name="connsiteX55" fmla="*/ 2298701 w 3528061"/>
                <a:gd name="connsiteY55" fmla="*/ 2887988 h 3172468"/>
                <a:gd name="connsiteX56" fmla="*/ 2179321 w 3528061"/>
                <a:gd name="connsiteY56" fmla="*/ 2890528 h 3172468"/>
                <a:gd name="connsiteX57" fmla="*/ 2095501 w 3528061"/>
                <a:gd name="connsiteY57" fmla="*/ 2931168 h 3172468"/>
                <a:gd name="connsiteX58" fmla="*/ 2184401 w 3528061"/>
                <a:gd name="connsiteY58" fmla="*/ 2981968 h 3172468"/>
                <a:gd name="connsiteX59" fmla="*/ 2247761 w 3528061"/>
                <a:gd name="connsiteY59" fmla="*/ 2941430 h 3172468"/>
                <a:gd name="connsiteX60" fmla="*/ 2334261 w 3528061"/>
                <a:gd name="connsiteY60" fmla="*/ 2938788 h 3172468"/>
                <a:gd name="connsiteX61" fmla="*/ 2397761 w 3528061"/>
                <a:gd name="connsiteY61" fmla="*/ 2875288 h 3172468"/>
                <a:gd name="connsiteX62" fmla="*/ 2448561 w 3528061"/>
                <a:gd name="connsiteY62" fmla="*/ 2890528 h 3172468"/>
                <a:gd name="connsiteX63" fmla="*/ 2448561 w 3528061"/>
                <a:gd name="connsiteY63" fmla="*/ 3134368 h 3172468"/>
                <a:gd name="connsiteX64" fmla="*/ 2476500 w 3528061"/>
                <a:gd name="connsiteY64" fmla="*/ 3172468 h 3172468"/>
                <a:gd name="connsiteX65" fmla="*/ 254000 w 3528061"/>
                <a:gd name="connsiteY65" fmla="*/ 2954028 h 3172468"/>
                <a:gd name="connsiteX66" fmla="*/ 233680 w 3528061"/>
                <a:gd name="connsiteY66" fmla="*/ 2910848 h 3172468"/>
                <a:gd name="connsiteX67" fmla="*/ 127000 w 3528061"/>
                <a:gd name="connsiteY67" fmla="*/ 2903228 h 3172468"/>
                <a:gd name="connsiteX68" fmla="*/ 88900 w 3528061"/>
                <a:gd name="connsiteY68" fmla="*/ 2806708 h 3172468"/>
                <a:gd name="connsiteX69" fmla="*/ 12700 w 3528061"/>
                <a:gd name="connsiteY69" fmla="*/ 2773688 h 3172468"/>
                <a:gd name="connsiteX70" fmla="*/ 0 w 3528061"/>
                <a:gd name="connsiteY70" fmla="*/ 2725428 h 3172468"/>
                <a:gd name="connsiteX71" fmla="*/ 78740 w 3528061"/>
                <a:gd name="connsiteY71" fmla="*/ 2687328 h 3172468"/>
                <a:gd name="connsiteX72" fmla="*/ 109220 w 3528061"/>
                <a:gd name="connsiteY72" fmla="*/ 2766068 h 3172468"/>
                <a:gd name="connsiteX73" fmla="*/ 236220 w 3528061"/>
                <a:gd name="connsiteY73" fmla="*/ 2783848 h 3172468"/>
                <a:gd name="connsiteX74" fmla="*/ 297180 w 3528061"/>
                <a:gd name="connsiteY74" fmla="*/ 2738128 h 3172468"/>
                <a:gd name="connsiteX75" fmla="*/ 233680 w 3528061"/>
                <a:gd name="connsiteY75" fmla="*/ 2656848 h 3172468"/>
                <a:gd name="connsiteX76" fmla="*/ 124460 w 3528061"/>
                <a:gd name="connsiteY76" fmla="*/ 2639068 h 3172468"/>
                <a:gd name="connsiteX77" fmla="*/ 106680 w 3528061"/>
                <a:gd name="connsiteY77" fmla="*/ 2590808 h 3172468"/>
                <a:gd name="connsiteX78" fmla="*/ 55880 w 3528061"/>
                <a:gd name="connsiteY78" fmla="*/ 2578108 h 3172468"/>
                <a:gd name="connsiteX79" fmla="*/ 137160 w 3528061"/>
                <a:gd name="connsiteY79" fmla="*/ 2420628 h 3172468"/>
                <a:gd name="connsiteX80" fmla="*/ 111760 w 3528061"/>
                <a:gd name="connsiteY80" fmla="*/ 2392688 h 3172468"/>
                <a:gd name="connsiteX81" fmla="*/ 152400 w 3528061"/>
                <a:gd name="connsiteY81" fmla="*/ 2286008 h 3172468"/>
                <a:gd name="connsiteX82" fmla="*/ 96520 w 3528061"/>
                <a:gd name="connsiteY82" fmla="*/ 2242828 h 3172468"/>
                <a:gd name="connsiteX83" fmla="*/ 134620 w 3528061"/>
                <a:gd name="connsiteY83" fmla="*/ 2179328 h 3172468"/>
                <a:gd name="connsiteX84" fmla="*/ 199901 w 3528061"/>
                <a:gd name="connsiteY84" fmla="*/ 2115930 h 3172468"/>
                <a:gd name="connsiteX85" fmla="*/ 208280 w 3528061"/>
                <a:gd name="connsiteY85" fmla="*/ 2044708 h 3172468"/>
                <a:gd name="connsiteX86" fmla="*/ 152400 w 3528061"/>
                <a:gd name="connsiteY86" fmla="*/ 2016768 h 3172468"/>
                <a:gd name="connsiteX87" fmla="*/ 160020 w 3528061"/>
                <a:gd name="connsiteY87" fmla="*/ 1920248 h 3172468"/>
                <a:gd name="connsiteX88" fmla="*/ 96520 w 3528061"/>
                <a:gd name="connsiteY88" fmla="*/ 1877068 h 3172468"/>
                <a:gd name="connsiteX89" fmla="*/ 132080 w 3528061"/>
                <a:gd name="connsiteY89" fmla="*/ 1823728 h 3172468"/>
                <a:gd name="connsiteX90" fmla="*/ 116840 w 3528061"/>
                <a:gd name="connsiteY90" fmla="*/ 1717048 h 3172468"/>
                <a:gd name="connsiteX91" fmla="*/ 205740 w 3528061"/>
                <a:gd name="connsiteY91" fmla="*/ 1689108 h 3172468"/>
                <a:gd name="connsiteX92" fmla="*/ 241300 w 3528061"/>
                <a:gd name="connsiteY92" fmla="*/ 1744988 h 3172468"/>
                <a:gd name="connsiteX93" fmla="*/ 284480 w 3528061"/>
                <a:gd name="connsiteY93" fmla="*/ 1734828 h 3172468"/>
                <a:gd name="connsiteX94" fmla="*/ 274320 w 3528061"/>
                <a:gd name="connsiteY94" fmla="*/ 1673868 h 3172468"/>
                <a:gd name="connsiteX95" fmla="*/ 312420 w 3528061"/>
                <a:gd name="connsiteY95" fmla="*/ 1605288 h 3172468"/>
                <a:gd name="connsiteX96" fmla="*/ 386080 w 3528061"/>
                <a:gd name="connsiteY96" fmla="*/ 1574808 h 3172468"/>
                <a:gd name="connsiteX97" fmla="*/ 322580 w 3528061"/>
                <a:gd name="connsiteY97" fmla="*/ 1521468 h 3172468"/>
                <a:gd name="connsiteX98" fmla="*/ 332740 w 3528061"/>
                <a:gd name="connsiteY98" fmla="*/ 1465588 h 3172468"/>
                <a:gd name="connsiteX99" fmla="*/ 411480 w 3528061"/>
                <a:gd name="connsiteY99" fmla="*/ 1440188 h 3172468"/>
                <a:gd name="connsiteX100" fmla="*/ 505460 w 3528061"/>
                <a:gd name="connsiteY100" fmla="*/ 1336048 h 3172468"/>
                <a:gd name="connsiteX101" fmla="*/ 553720 w 3528061"/>
                <a:gd name="connsiteY101" fmla="*/ 1203968 h 3172468"/>
                <a:gd name="connsiteX102" fmla="*/ 444501 w 3528061"/>
                <a:gd name="connsiteY102" fmla="*/ 1178568 h 3172468"/>
                <a:gd name="connsiteX103" fmla="*/ 441961 w 3528061"/>
                <a:gd name="connsiteY103" fmla="*/ 1005848 h 3172468"/>
                <a:gd name="connsiteX104" fmla="*/ 370841 w 3528061"/>
                <a:gd name="connsiteY104" fmla="*/ 998228 h 3172468"/>
                <a:gd name="connsiteX105" fmla="*/ 327661 w 3528061"/>
                <a:gd name="connsiteY105" fmla="*/ 985528 h 3172468"/>
                <a:gd name="connsiteX106" fmla="*/ 351285 w 3528061"/>
                <a:gd name="connsiteY106" fmla="*/ 832862 h 3172468"/>
                <a:gd name="connsiteX0" fmla="*/ 351285 w 3528061"/>
                <a:gd name="connsiteY0" fmla="*/ 832862 h 3172468"/>
                <a:gd name="connsiteX1" fmla="*/ 520070 w 3528061"/>
                <a:gd name="connsiteY1" fmla="*/ 817251 h 3172468"/>
                <a:gd name="connsiteX2" fmla="*/ 579125 w 3528061"/>
                <a:gd name="connsiteY2" fmla="*/ 771531 h 3172468"/>
                <a:gd name="connsiteX3" fmla="*/ 632465 w 3528061"/>
                <a:gd name="connsiteY3" fmla="*/ 800106 h 3172468"/>
                <a:gd name="connsiteX4" fmla="*/ 748670 w 3528061"/>
                <a:gd name="connsiteY4" fmla="*/ 790581 h 3172468"/>
                <a:gd name="connsiteX5" fmla="*/ 824870 w 3528061"/>
                <a:gd name="connsiteY5" fmla="*/ 811536 h 3172468"/>
                <a:gd name="connsiteX6" fmla="*/ 914405 w 3528061"/>
                <a:gd name="connsiteY6" fmla="*/ 754386 h 3172468"/>
                <a:gd name="connsiteX7" fmla="*/ 1013465 w 3528061"/>
                <a:gd name="connsiteY7" fmla="*/ 786771 h 3172468"/>
                <a:gd name="connsiteX8" fmla="*/ 1080140 w 3528061"/>
                <a:gd name="connsiteY8" fmla="*/ 758196 h 3172468"/>
                <a:gd name="connsiteX9" fmla="*/ 1087760 w 3528061"/>
                <a:gd name="connsiteY9" fmla="*/ 632466 h 3172468"/>
                <a:gd name="connsiteX10" fmla="*/ 1200154 w 3528061"/>
                <a:gd name="connsiteY10" fmla="*/ 605796 h 3172468"/>
                <a:gd name="connsiteX11" fmla="*/ 1283974 w 3528061"/>
                <a:gd name="connsiteY11" fmla="*/ 601986 h 3172468"/>
                <a:gd name="connsiteX12" fmla="*/ 1400179 w 3528061"/>
                <a:gd name="connsiteY12" fmla="*/ 512451 h 3172468"/>
                <a:gd name="connsiteX13" fmla="*/ 1419229 w 3528061"/>
                <a:gd name="connsiteY13" fmla="*/ 415297 h 3172468"/>
                <a:gd name="connsiteX14" fmla="*/ 1483999 w 3528061"/>
                <a:gd name="connsiteY14" fmla="*/ 424822 h 3172468"/>
                <a:gd name="connsiteX15" fmla="*/ 1518289 w 3528061"/>
                <a:gd name="connsiteY15" fmla="*/ 457207 h 3172468"/>
                <a:gd name="connsiteX16" fmla="*/ 1565913 w 3528061"/>
                <a:gd name="connsiteY16" fmla="*/ 384817 h 3172468"/>
                <a:gd name="connsiteX17" fmla="*/ 1642113 w 3528061"/>
                <a:gd name="connsiteY17" fmla="*/ 346717 h 3172468"/>
                <a:gd name="connsiteX18" fmla="*/ 1640208 w 3528061"/>
                <a:gd name="connsiteY18" fmla="*/ 257182 h 3172468"/>
                <a:gd name="connsiteX19" fmla="*/ 1661925 w 3528061"/>
                <a:gd name="connsiteY19" fmla="*/ 134500 h 3172468"/>
                <a:gd name="connsiteX20" fmla="*/ 1760223 w 3528061"/>
                <a:gd name="connsiteY20" fmla="*/ 22867 h 3172468"/>
                <a:gd name="connsiteX21" fmla="*/ 2331722 w 3528061"/>
                <a:gd name="connsiteY21" fmla="*/ 30489 h 3172468"/>
                <a:gd name="connsiteX22" fmla="*/ 2388872 w 3528061"/>
                <a:gd name="connsiteY22" fmla="*/ 9 h 3172468"/>
                <a:gd name="connsiteX23" fmla="*/ 2518412 w 3528061"/>
                <a:gd name="connsiteY23" fmla="*/ 45730 h 3172468"/>
                <a:gd name="connsiteX24" fmla="*/ 2707007 w 3528061"/>
                <a:gd name="connsiteY24" fmla="*/ 62874 h 3172468"/>
                <a:gd name="connsiteX25" fmla="*/ 2992122 w 3528061"/>
                <a:gd name="connsiteY25" fmla="*/ 182889 h 3172468"/>
                <a:gd name="connsiteX26" fmla="*/ 3307082 w 3528061"/>
                <a:gd name="connsiteY26" fmla="*/ 434349 h 3172468"/>
                <a:gd name="connsiteX27" fmla="*/ 3408047 w 3528061"/>
                <a:gd name="connsiteY27" fmla="*/ 531504 h 3172468"/>
                <a:gd name="connsiteX28" fmla="*/ 3482341 w 3528061"/>
                <a:gd name="connsiteY28" fmla="*/ 731529 h 3172468"/>
                <a:gd name="connsiteX29" fmla="*/ 3486151 w 3528061"/>
                <a:gd name="connsiteY29" fmla="*/ 937269 h 3172468"/>
                <a:gd name="connsiteX30" fmla="*/ 3528061 w 3528061"/>
                <a:gd name="connsiteY30" fmla="*/ 1091574 h 3172468"/>
                <a:gd name="connsiteX31" fmla="*/ 3495676 w 3528061"/>
                <a:gd name="connsiteY31" fmla="*/ 1209684 h 3172468"/>
                <a:gd name="connsiteX32" fmla="*/ 3491866 w 3528061"/>
                <a:gd name="connsiteY32" fmla="*/ 1282074 h 3172468"/>
                <a:gd name="connsiteX33" fmla="*/ 3461386 w 3528061"/>
                <a:gd name="connsiteY33" fmla="*/ 1392564 h 3172468"/>
                <a:gd name="connsiteX34" fmla="*/ 3421381 w 3528061"/>
                <a:gd name="connsiteY34" fmla="*/ 1501149 h 3172468"/>
                <a:gd name="connsiteX35" fmla="*/ 3381376 w 3528061"/>
                <a:gd name="connsiteY35" fmla="*/ 1573539 h 3172468"/>
                <a:gd name="connsiteX36" fmla="*/ 3348614 w 3528061"/>
                <a:gd name="connsiteY36" fmla="*/ 1861191 h 3172468"/>
                <a:gd name="connsiteX37" fmla="*/ 3322321 w 3528061"/>
                <a:gd name="connsiteY37" fmla="*/ 1969779 h 3172468"/>
                <a:gd name="connsiteX38" fmla="*/ 3284221 w 3528061"/>
                <a:gd name="connsiteY38" fmla="*/ 2045979 h 3172468"/>
                <a:gd name="connsiteX39" fmla="*/ 3204211 w 3528061"/>
                <a:gd name="connsiteY39" fmla="*/ 2087889 h 3172468"/>
                <a:gd name="connsiteX40" fmla="*/ 3150871 w 3528061"/>
                <a:gd name="connsiteY40" fmla="*/ 2146944 h 3172468"/>
                <a:gd name="connsiteX41" fmla="*/ 3124201 w 3528061"/>
                <a:gd name="connsiteY41" fmla="*/ 2246004 h 3172468"/>
                <a:gd name="connsiteX42" fmla="*/ 3055621 w 3528061"/>
                <a:gd name="connsiteY42" fmla="*/ 2266959 h 3172468"/>
                <a:gd name="connsiteX43" fmla="*/ 3034666 w 3528061"/>
                <a:gd name="connsiteY43" fmla="*/ 2337444 h 3172468"/>
                <a:gd name="connsiteX44" fmla="*/ 2992756 w 3528061"/>
                <a:gd name="connsiteY44" fmla="*/ 2358399 h 3172468"/>
                <a:gd name="connsiteX45" fmla="*/ 2931796 w 3528061"/>
                <a:gd name="connsiteY45" fmla="*/ 2381259 h 3172468"/>
                <a:gd name="connsiteX46" fmla="*/ 2897506 w 3528061"/>
                <a:gd name="connsiteY46" fmla="*/ 2439044 h 3172468"/>
                <a:gd name="connsiteX47" fmla="*/ 2847976 w 3528061"/>
                <a:gd name="connsiteY47" fmla="*/ 2523499 h 3172468"/>
                <a:gd name="connsiteX48" fmla="*/ 2915921 w 3528061"/>
                <a:gd name="connsiteY48" fmla="*/ 2586364 h 3172468"/>
                <a:gd name="connsiteX49" fmla="*/ 2839581 w 3528061"/>
                <a:gd name="connsiteY49" fmla="*/ 2693666 h 3172468"/>
                <a:gd name="connsiteX50" fmla="*/ 2720341 w 3528061"/>
                <a:gd name="connsiteY50" fmla="*/ 2781308 h 3172468"/>
                <a:gd name="connsiteX51" fmla="*/ 2565401 w 3528061"/>
                <a:gd name="connsiteY51" fmla="*/ 2794008 h 3172468"/>
                <a:gd name="connsiteX52" fmla="*/ 2542541 w 3528061"/>
                <a:gd name="connsiteY52" fmla="*/ 2743208 h 3172468"/>
                <a:gd name="connsiteX53" fmla="*/ 2448561 w 3528061"/>
                <a:gd name="connsiteY53" fmla="*/ 2794008 h 3172468"/>
                <a:gd name="connsiteX54" fmla="*/ 2372361 w 3528061"/>
                <a:gd name="connsiteY54" fmla="*/ 2799088 h 3172468"/>
                <a:gd name="connsiteX55" fmla="*/ 2298701 w 3528061"/>
                <a:gd name="connsiteY55" fmla="*/ 2887988 h 3172468"/>
                <a:gd name="connsiteX56" fmla="*/ 2179321 w 3528061"/>
                <a:gd name="connsiteY56" fmla="*/ 2890528 h 3172468"/>
                <a:gd name="connsiteX57" fmla="*/ 2095501 w 3528061"/>
                <a:gd name="connsiteY57" fmla="*/ 2931168 h 3172468"/>
                <a:gd name="connsiteX58" fmla="*/ 2184401 w 3528061"/>
                <a:gd name="connsiteY58" fmla="*/ 2981968 h 3172468"/>
                <a:gd name="connsiteX59" fmla="*/ 2247761 w 3528061"/>
                <a:gd name="connsiteY59" fmla="*/ 2941430 h 3172468"/>
                <a:gd name="connsiteX60" fmla="*/ 2334261 w 3528061"/>
                <a:gd name="connsiteY60" fmla="*/ 2938788 h 3172468"/>
                <a:gd name="connsiteX61" fmla="*/ 2397761 w 3528061"/>
                <a:gd name="connsiteY61" fmla="*/ 2875288 h 3172468"/>
                <a:gd name="connsiteX62" fmla="*/ 2448561 w 3528061"/>
                <a:gd name="connsiteY62" fmla="*/ 2890528 h 3172468"/>
                <a:gd name="connsiteX63" fmla="*/ 2448561 w 3528061"/>
                <a:gd name="connsiteY63" fmla="*/ 3134368 h 3172468"/>
                <a:gd name="connsiteX64" fmla="*/ 2476500 w 3528061"/>
                <a:gd name="connsiteY64" fmla="*/ 3172468 h 3172468"/>
                <a:gd name="connsiteX65" fmla="*/ 1981200 w 3528061"/>
                <a:gd name="connsiteY65" fmla="*/ 3121668 h 3172468"/>
                <a:gd name="connsiteX66" fmla="*/ 254000 w 3528061"/>
                <a:gd name="connsiteY66" fmla="*/ 2954028 h 3172468"/>
                <a:gd name="connsiteX67" fmla="*/ 233680 w 3528061"/>
                <a:gd name="connsiteY67" fmla="*/ 2910848 h 3172468"/>
                <a:gd name="connsiteX68" fmla="*/ 127000 w 3528061"/>
                <a:gd name="connsiteY68" fmla="*/ 2903228 h 3172468"/>
                <a:gd name="connsiteX69" fmla="*/ 88900 w 3528061"/>
                <a:gd name="connsiteY69" fmla="*/ 2806708 h 3172468"/>
                <a:gd name="connsiteX70" fmla="*/ 12700 w 3528061"/>
                <a:gd name="connsiteY70" fmla="*/ 2773688 h 3172468"/>
                <a:gd name="connsiteX71" fmla="*/ 0 w 3528061"/>
                <a:gd name="connsiteY71" fmla="*/ 2725428 h 3172468"/>
                <a:gd name="connsiteX72" fmla="*/ 78740 w 3528061"/>
                <a:gd name="connsiteY72" fmla="*/ 2687328 h 3172468"/>
                <a:gd name="connsiteX73" fmla="*/ 109220 w 3528061"/>
                <a:gd name="connsiteY73" fmla="*/ 2766068 h 3172468"/>
                <a:gd name="connsiteX74" fmla="*/ 236220 w 3528061"/>
                <a:gd name="connsiteY74" fmla="*/ 2783848 h 3172468"/>
                <a:gd name="connsiteX75" fmla="*/ 297180 w 3528061"/>
                <a:gd name="connsiteY75" fmla="*/ 2738128 h 3172468"/>
                <a:gd name="connsiteX76" fmla="*/ 233680 w 3528061"/>
                <a:gd name="connsiteY76" fmla="*/ 2656848 h 3172468"/>
                <a:gd name="connsiteX77" fmla="*/ 124460 w 3528061"/>
                <a:gd name="connsiteY77" fmla="*/ 2639068 h 3172468"/>
                <a:gd name="connsiteX78" fmla="*/ 106680 w 3528061"/>
                <a:gd name="connsiteY78" fmla="*/ 2590808 h 3172468"/>
                <a:gd name="connsiteX79" fmla="*/ 55880 w 3528061"/>
                <a:gd name="connsiteY79" fmla="*/ 2578108 h 3172468"/>
                <a:gd name="connsiteX80" fmla="*/ 137160 w 3528061"/>
                <a:gd name="connsiteY80" fmla="*/ 2420628 h 3172468"/>
                <a:gd name="connsiteX81" fmla="*/ 111760 w 3528061"/>
                <a:gd name="connsiteY81" fmla="*/ 2392688 h 3172468"/>
                <a:gd name="connsiteX82" fmla="*/ 152400 w 3528061"/>
                <a:gd name="connsiteY82" fmla="*/ 2286008 h 3172468"/>
                <a:gd name="connsiteX83" fmla="*/ 96520 w 3528061"/>
                <a:gd name="connsiteY83" fmla="*/ 2242828 h 3172468"/>
                <a:gd name="connsiteX84" fmla="*/ 134620 w 3528061"/>
                <a:gd name="connsiteY84" fmla="*/ 2179328 h 3172468"/>
                <a:gd name="connsiteX85" fmla="*/ 199901 w 3528061"/>
                <a:gd name="connsiteY85" fmla="*/ 2115930 h 3172468"/>
                <a:gd name="connsiteX86" fmla="*/ 208280 w 3528061"/>
                <a:gd name="connsiteY86" fmla="*/ 2044708 h 3172468"/>
                <a:gd name="connsiteX87" fmla="*/ 152400 w 3528061"/>
                <a:gd name="connsiteY87" fmla="*/ 2016768 h 3172468"/>
                <a:gd name="connsiteX88" fmla="*/ 160020 w 3528061"/>
                <a:gd name="connsiteY88" fmla="*/ 1920248 h 3172468"/>
                <a:gd name="connsiteX89" fmla="*/ 96520 w 3528061"/>
                <a:gd name="connsiteY89" fmla="*/ 1877068 h 3172468"/>
                <a:gd name="connsiteX90" fmla="*/ 132080 w 3528061"/>
                <a:gd name="connsiteY90" fmla="*/ 1823728 h 3172468"/>
                <a:gd name="connsiteX91" fmla="*/ 116840 w 3528061"/>
                <a:gd name="connsiteY91" fmla="*/ 1717048 h 3172468"/>
                <a:gd name="connsiteX92" fmla="*/ 205740 w 3528061"/>
                <a:gd name="connsiteY92" fmla="*/ 1689108 h 3172468"/>
                <a:gd name="connsiteX93" fmla="*/ 241300 w 3528061"/>
                <a:gd name="connsiteY93" fmla="*/ 1744988 h 3172468"/>
                <a:gd name="connsiteX94" fmla="*/ 284480 w 3528061"/>
                <a:gd name="connsiteY94" fmla="*/ 1734828 h 3172468"/>
                <a:gd name="connsiteX95" fmla="*/ 274320 w 3528061"/>
                <a:gd name="connsiteY95" fmla="*/ 1673868 h 3172468"/>
                <a:gd name="connsiteX96" fmla="*/ 312420 w 3528061"/>
                <a:gd name="connsiteY96" fmla="*/ 1605288 h 3172468"/>
                <a:gd name="connsiteX97" fmla="*/ 386080 w 3528061"/>
                <a:gd name="connsiteY97" fmla="*/ 1574808 h 3172468"/>
                <a:gd name="connsiteX98" fmla="*/ 322580 w 3528061"/>
                <a:gd name="connsiteY98" fmla="*/ 1521468 h 3172468"/>
                <a:gd name="connsiteX99" fmla="*/ 332740 w 3528061"/>
                <a:gd name="connsiteY99" fmla="*/ 1465588 h 3172468"/>
                <a:gd name="connsiteX100" fmla="*/ 411480 w 3528061"/>
                <a:gd name="connsiteY100" fmla="*/ 1440188 h 3172468"/>
                <a:gd name="connsiteX101" fmla="*/ 505460 w 3528061"/>
                <a:gd name="connsiteY101" fmla="*/ 1336048 h 3172468"/>
                <a:gd name="connsiteX102" fmla="*/ 553720 w 3528061"/>
                <a:gd name="connsiteY102" fmla="*/ 1203968 h 3172468"/>
                <a:gd name="connsiteX103" fmla="*/ 444501 w 3528061"/>
                <a:gd name="connsiteY103" fmla="*/ 1178568 h 3172468"/>
                <a:gd name="connsiteX104" fmla="*/ 441961 w 3528061"/>
                <a:gd name="connsiteY104" fmla="*/ 1005848 h 3172468"/>
                <a:gd name="connsiteX105" fmla="*/ 370841 w 3528061"/>
                <a:gd name="connsiteY105" fmla="*/ 998228 h 3172468"/>
                <a:gd name="connsiteX106" fmla="*/ 327661 w 3528061"/>
                <a:gd name="connsiteY106" fmla="*/ 985528 h 3172468"/>
                <a:gd name="connsiteX107" fmla="*/ 351285 w 3528061"/>
                <a:gd name="connsiteY107" fmla="*/ 832862 h 3172468"/>
                <a:gd name="connsiteX0" fmla="*/ 351285 w 3528061"/>
                <a:gd name="connsiteY0" fmla="*/ 832862 h 3385828"/>
                <a:gd name="connsiteX1" fmla="*/ 520070 w 3528061"/>
                <a:gd name="connsiteY1" fmla="*/ 817251 h 3385828"/>
                <a:gd name="connsiteX2" fmla="*/ 579125 w 3528061"/>
                <a:gd name="connsiteY2" fmla="*/ 771531 h 3385828"/>
                <a:gd name="connsiteX3" fmla="*/ 632465 w 3528061"/>
                <a:gd name="connsiteY3" fmla="*/ 800106 h 3385828"/>
                <a:gd name="connsiteX4" fmla="*/ 748670 w 3528061"/>
                <a:gd name="connsiteY4" fmla="*/ 790581 h 3385828"/>
                <a:gd name="connsiteX5" fmla="*/ 824870 w 3528061"/>
                <a:gd name="connsiteY5" fmla="*/ 811536 h 3385828"/>
                <a:gd name="connsiteX6" fmla="*/ 914405 w 3528061"/>
                <a:gd name="connsiteY6" fmla="*/ 754386 h 3385828"/>
                <a:gd name="connsiteX7" fmla="*/ 1013465 w 3528061"/>
                <a:gd name="connsiteY7" fmla="*/ 786771 h 3385828"/>
                <a:gd name="connsiteX8" fmla="*/ 1080140 w 3528061"/>
                <a:gd name="connsiteY8" fmla="*/ 758196 h 3385828"/>
                <a:gd name="connsiteX9" fmla="*/ 1087760 w 3528061"/>
                <a:gd name="connsiteY9" fmla="*/ 632466 h 3385828"/>
                <a:gd name="connsiteX10" fmla="*/ 1200154 w 3528061"/>
                <a:gd name="connsiteY10" fmla="*/ 605796 h 3385828"/>
                <a:gd name="connsiteX11" fmla="*/ 1283974 w 3528061"/>
                <a:gd name="connsiteY11" fmla="*/ 601986 h 3385828"/>
                <a:gd name="connsiteX12" fmla="*/ 1400179 w 3528061"/>
                <a:gd name="connsiteY12" fmla="*/ 512451 h 3385828"/>
                <a:gd name="connsiteX13" fmla="*/ 1419229 w 3528061"/>
                <a:gd name="connsiteY13" fmla="*/ 415297 h 3385828"/>
                <a:gd name="connsiteX14" fmla="*/ 1483999 w 3528061"/>
                <a:gd name="connsiteY14" fmla="*/ 424822 h 3385828"/>
                <a:gd name="connsiteX15" fmla="*/ 1518289 w 3528061"/>
                <a:gd name="connsiteY15" fmla="*/ 457207 h 3385828"/>
                <a:gd name="connsiteX16" fmla="*/ 1565913 w 3528061"/>
                <a:gd name="connsiteY16" fmla="*/ 384817 h 3385828"/>
                <a:gd name="connsiteX17" fmla="*/ 1642113 w 3528061"/>
                <a:gd name="connsiteY17" fmla="*/ 346717 h 3385828"/>
                <a:gd name="connsiteX18" fmla="*/ 1640208 w 3528061"/>
                <a:gd name="connsiteY18" fmla="*/ 257182 h 3385828"/>
                <a:gd name="connsiteX19" fmla="*/ 1661925 w 3528061"/>
                <a:gd name="connsiteY19" fmla="*/ 134500 h 3385828"/>
                <a:gd name="connsiteX20" fmla="*/ 1760223 w 3528061"/>
                <a:gd name="connsiteY20" fmla="*/ 22867 h 3385828"/>
                <a:gd name="connsiteX21" fmla="*/ 2331722 w 3528061"/>
                <a:gd name="connsiteY21" fmla="*/ 30489 h 3385828"/>
                <a:gd name="connsiteX22" fmla="*/ 2388872 w 3528061"/>
                <a:gd name="connsiteY22" fmla="*/ 9 h 3385828"/>
                <a:gd name="connsiteX23" fmla="*/ 2518412 w 3528061"/>
                <a:gd name="connsiteY23" fmla="*/ 45730 h 3385828"/>
                <a:gd name="connsiteX24" fmla="*/ 2707007 w 3528061"/>
                <a:gd name="connsiteY24" fmla="*/ 62874 h 3385828"/>
                <a:gd name="connsiteX25" fmla="*/ 2992122 w 3528061"/>
                <a:gd name="connsiteY25" fmla="*/ 182889 h 3385828"/>
                <a:gd name="connsiteX26" fmla="*/ 3307082 w 3528061"/>
                <a:gd name="connsiteY26" fmla="*/ 434349 h 3385828"/>
                <a:gd name="connsiteX27" fmla="*/ 3408047 w 3528061"/>
                <a:gd name="connsiteY27" fmla="*/ 531504 h 3385828"/>
                <a:gd name="connsiteX28" fmla="*/ 3482341 w 3528061"/>
                <a:gd name="connsiteY28" fmla="*/ 731529 h 3385828"/>
                <a:gd name="connsiteX29" fmla="*/ 3486151 w 3528061"/>
                <a:gd name="connsiteY29" fmla="*/ 937269 h 3385828"/>
                <a:gd name="connsiteX30" fmla="*/ 3528061 w 3528061"/>
                <a:gd name="connsiteY30" fmla="*/ 1091574 h 3385828"/>
                <a:gd name="connsiteX31" fmla="*/ 3495676 w 3528061"/>
                <a:gd name="connsiteY31" fmla="*/ 1209684 h 3385828"/>
                <a:gd name="connsiteX32" fmla="*/ 3491866 w 3528061"/>
                <a:gd name="connsiteY32" fmla="*/ 1282074 h 3385828"/>
                <a:gd name="connsiteX33" fmla="*/ 3461386 w 3528061"/>
                <a:gd name="connsiteY33" fmla="*/ 1392564 h 3385828"/>
                <a:gd name="connsiteX34" fmla="*/ 3421381 w 3528061"/>
                <a:gd name="connsiteY34" fmla="*/ 1501149 h 3385828"/>
                <a:gd name="connsiteX35" fmla="*/ 3381376 w 3528061"/>
                <a:gd name="connsiteY35" fmla="*/ 1573539 h 3385828"/>
                <a:gd name="connsiteX36" fmla="*/ 3348614 w 3528061"/>
                <a:gd name="connsiteY36" fmla="*/ 1861191 h 3385828"/>
                <a:gd name="connsiteX37" fmla="*/ 3322321 w 3528061"/>
                <a:gd name="connsiteY37" fmla="*/ 1969779 h 3385828"/>
                <a:gd name="connsiteX38" fmla="*/ 3284221 w 3528061"/>
                <a:gd name="connsiteY38" fmla="*/ 2045979 h 3385828"/>
                <a:gd name="connsiteX39" fmla="*/ 3204211 w 3528061"/>
                <a:gd name="connsiteY39" fmla="*/ 2087889 h 3385828"/>
                <a:gd name="connsiteX40" fmla="*/ 3150871 w 3528061"/>
                <a:gd name="connsiteY40" fmla="*/ 2146944 h 3385828"/>
                <a:gd name="connsiteX41" fmla="*/ 3124201 w 3528061"/>
                <a:gd name="connsiteY41" fmla="*/ 2246004 h 3385828"/>
                <a:gd name="connsiteX42" fmla="*/ 3055621 w 3528061"/>
                <a:gd name="connsiteY42" fmla="*/ 2266959 h 3385828"/>
                <a:gd name="connsiteX43" fmla="*/ 3034666 w 3528061"/>
                <a:gd name="connsiteY43" fmla="*/ 2337444 h 3385828"/>
                <a:gd name="connsiteX44" fmla="*/ 2992756 w 3528061"/>
                <a:gd name="connsiteY44" fmla="*/ 2358399 h 3385828"/>
                <a:gd name="connsiteX45" fmla="*/ 2931796 w 3528061"/>
                <a:gd name="connsiteY45" fmla="*/ 2381259 h 3385828"/>
                <a:gd name="connsiteX46" fmla="*/ 2897506 w 3528061"/>
                <a:gd name="connsiteY46" fmla="*/ 2439044 h 3385828"/>
                <a:gd name="connsiteX47" fmla="*/ 2847976 w 3528061"/>
                <a:gd name="connsiteY47" fmla="*/ 2523499 h 3385828"/>
                <a:gd name="connsiteX48" fmla="*/ 2915921 w 3528061"/>
                <a:gd name="connsiteY48" fmla="*/ 2586364 h 3385828"/>
                <a:gd name="connsiteX49" fmla="*/ 2839581 w 3528061"/>
                <a:gd name="connsiteY49" fmla="*/ 2693666 h 3385828"/>
                <a:gd name="connsiteX50" fmla="*/ 2720341 w 3528061"/>
                <a:gd name="connsiteY50" fmla="*/ 2781308 h 3385828"/>
                <a:gd name="connsiteX51" fmla="*/ 2565401 w 3528061"/>
                <a:gd name="connsiteY51" fmla="*/ 2794008 h 3385828"/>
                <a:gd name="connsiteX52" fmla="*/ 2542541 w 3528061"/>
                <a:gd name="connsiteY52" fmla="*/ 2743208 h 3385828"/>
                <a:gd name="connsiteX53" fmla="*/ 2448561 w 3528061"/>
                <a:gd name="connsiteY53" fmla="*/ 2794008 h 3385828"/>
                <a:gd name="connsiteX54" fmla="*/ 2372361 w 3528061"/>
                <a:gd name="connsiteY54" fmla="*/ 2799088 h 3385828"/>
                <a:gd name="connsiteX55" fmla="*/ 2298701 w 3528061"/>
                <a:gd name="connsiteY55" fmla="*/ 2887988 h 3385828"/>
                <a:gd name="connsiteX56" fmla="*/ 2179321 w 3528061"/>
                <a:gd name="connsiteY56" fmla="*/ 2890528 h 3385828"/>
                <a:gd name="connsiteX57" fmla="*/ 2095501 w 3528061"/>
                <a:gd name="connsiteY57" fmla="*/ 2931168 h 3385828"/>
                <a:gd name="connsiteX58" fmla="*/ 2184401 w 3528061"/>
                <a:gd name="connsiteY58" fmla="*/ 2981968 h 3385828"/>
                <a:gd name="connsiteX59" fmla="*/ 2247761 w 3528061"/>
                <a:gd name="connsiteY59" fmla="*/ 2941430 h 3385828"/>
                <a:gd name="connsiteX60" fmla="*/ 2334261 w 3528061"/>
                <a:gd name="connsiteY60" fmla="*/ 2938788 h 3385828"/>
                <a:gd name="connsiteX61" fmla="*/ 2397761 w 3528061"/>
                <a:gd name="connsiteY61" fmla="*/ 2875288 h 3385828"/>
                <a:gd name="connsiteX62" fmla="*/ 2448561 w 3528061"/>
                <a:gd name="connsiteY62" fmla="*/ 2890528 h 3385828"/>
                <a:gd name="connsiteX63" fmla="*/ 2448561 w 3528061"/>
                <a:gd name="connsiteY63" fmla="*/ 3134368 h 3385828"/>
                <a:gd name="connsiteX64" fmla="*/ 2476500 w 3528061"/>
                <a:gd name="connsiteY64" fmla="*/ 3172468 h 3385828"/>
                <a:gd name="connsiteX65" fmla="*/ 2247900 w 3528061"/>
                <a:gd name="connsiteY65" fmla="*/ 3385828 h 3385828"/>
                <a:gd name="connsiteX66" fmla="*/ 254000 w 3528061"/>
                <a:gd name="connsiteY66" fmla="*/ 2954028 h 3385828"/>
                <a:gd name="connsiteX67" fmla="*/ 233680 w 3528061"/>
                <a:gd name="connsiteY67" fmla="*/ 2910848 h 3385828"/>
                <a:gd name="connsiteX68" fmla="*/ 127000 w 3528061"/>
                <a:gd name="connsiteY68" fmla="*/ 2903228 h 3385828"/>
                <a:gd name="connsiteX69" fmla="*/ 88900 w 3528061"/>
                <a:gd name="connsiteY69" fmla="*/ 2806708 h 3385828"/>
                <a:gd name="connsiteX70" fmla="*/ 12700 w 3528061"/>
                <a:gd name="connsiteY70" fmla="*/ 2773688 h 3385828"/>
                <a:gd name="connsiteX71" fmla="*/ 0 w 3528061"/>
                <a:gd name="connsiteY71" fmla="*/ 2725428 h 3385828"/>
                <a:gd name="connsiteX72" fmla="*/ 78740 w 3528061"/>
                <a:gd name="connsiteY72" fmla="*/ 2687328 h 3385828"/>
                <a:gd name="connsiteX73" fmla="*/ 109220 w 3528061"/>
                <a:gd name="connsiteY73" fmla="*/ 2766068 h 3385828"/>
                <a:gd name="connsiteX74" fmla="*/ 236220 w 3528061"/>
                <a:gd name="connsiteY74" fmla="*/ 2783848 h 3385828"/>
                <a:gd name="connsiteX75" fmla="*/ 297180 w 3528061"/>
                <a:gd name="connsiteY75" fmla="*/ 2738128 h 3385828"/>
                <a:gd name="connsiteX76" fmla="*/ 233680 w 3528061"/>
                <a:gd name="connsiteY76" fmla="*/ 2656848 h 3385828"/>
                <a:gd name="connsiteX77" fmla="*/ 124460 w 3528061"/>
                <a:gd name="connsiteY77" fmla="*/ 2639068 h 3385828"/>
                <a:gd name="connsiteX78" fmla="*/ 106680 w 3528061"/>
                <a:gd name="connsiteY78" fmla="*/ 2590808 h 3385828"/>
                <a:gd name="connsiteX79" fmla="*/ 55880 w 3528061"/>
                <a:gd name="connsiteY79" fmla="*/ 2578108 h 3385828"/>
                <a:gd name="connsiteX80" fmla="*/ 137160 w 3528061"/>
                <a:gd name="connsiteY80" fmla="*/ 2420628 h 3385828"/>
                <a:gd name="connsiteX81" fmla="*/ 111760 w 3528061"/>
                <a:gd name="connsiteY81" fmla="*/ 2392688 h 3385828"/>
                <a:gd name="connsiteX82" fmla="*/ 152400 w 3528061"/>
                <a:gd name="connsiteY82" fmla="*/ 2286008 h 3385828"/>
                <a:gd name="connsiteX83" fmla="*/ 96520 w 3528061"/>
                <a:gd name="connsiteY83" fmla="*/ 2242828 h 3385828"/>
                <a:gd name="connsiteX84" fmla="*/ 134620 w 3528061"/>
                <a:gd name="connsiteY84" fmla="*/ 2179328 h 3385828"/>
                <a:gd name="connsiteX85" fmla="*/ 199901 w 3528061"/>
                <a:gd name="connsiteY85" fmla="*/ 2115930 h 3385828"/>
                <a:gd name="connsiteX86" fmla="*/ 208280 w 3528061"/>
                <a:gd name="connsiteY86" fmla="*/ 2044708 h 3385828"/>
                <a:gd name="connsiteX87" fmla="*/ 152400 w 3528061"/>
                <a:gd name="connsiteY87" fmla="*/ 2016768 h 3385828"/>
                <a:gd name="connsiteX88" fmla="*/ 160020 w 3528061"/>
                <a:gd name="connsiteY88" fmla="*/ 1920248 h 3385828"/>
                <a:gd name="connsiteX89" fmla="*/ 96520 w 3528061"/>
                <a:gd name="connsiteY89" fmla="*/ 1877068 h 3385828"/>
                <a:gd name="connsiteX90" fmla="*/ 132080 w 3528061"/>
                <a:gd name="connsiteY90" fmla="*/ 1823728 h 3385828"/>
                <a:gd name="connsiteX91" fmla="*/ 116840 w 3528061"/>
                <a:gd name="connsiteY91" fmla="*/ 1717048 h 3385828"/>
                <a:gd name="connsiteX92" fmla="*/ 205740 w 3528061"/>
                <a:gd name="connsiteY92" fmla="*/ 1689108 h 3385828"/>
                <a:gd name="connsiteX93" fmla="*/ 241300 w 3528061"/>
                <a:gd name="connsiteY93" fmla="*/ 1744988 h 3385828"/>
                <a:gd name="connsiteX94" fmla="*/ 284480 w 3528061"/>
                <a:gd name="connsiteY94" fmla="*/ 1734828 h 3385828"/>
                <a:gd name="connsiteX95" fmla="*/ 274320 w 3528061"/>
                <a:gd name="connsiteY95" fmla="*/ 1673868 h 3385828"/>
                <a:gd name="connsiteX96" fmla="*/ 312420 w 3528061"/>
                <a:gd name="connsiteY96" fmla="*/ 1605288 h 3385828"/>
                <a:gd name="connsiteX97" fmla="*/ 386080 w 3528061"/>
                <a:gd name="connsiteY97" fmla="*/ 1574808 h 3385828"/>
                <a:gd name="connsiteX98" fmla="*/ 322580 w 3528061"/>
                <a:gd name="connsiteY98" fmla="*/ 1521468 h 3385828"/>
                <a:gd name="connsiteX99" fmla="*/ 332740 w 3528061"/>
                <a:gd name="connsiteY99" fmla="*/ 1465588 h 3385828"/>
                <a:gd name="connsiteX100" fmla="*/ 411480 w 3528061"/>
                <a:gd name="connsiteY100" fmla="*/ 1440188 h 3385828"/>
                <a:gd name="connsiteX101" fmla="*/ 505460 w 3528061"/>
                <a:gd name="connsiteY101" fmla="*/ 1336048 h 3385828"/>
                <a:gd name="connsiteX102" fmla="*/ 553720 w 3528061"/>
                <a:gd name="connsiteY102" fmla="*/ 1203968 h 3385828"/>
                <a:gd name="connsiteX103" fmla="*/ 444501 w 3528061"/>
                <a:gd name="connsiteY103" fmla="*/ 1178568 h 3385828"/>
                <a:gd name="connsiteX104" fmla="*/ 441961 w 3528061"/>
                <a:gd name="connsiteY104" fmla="*/ 1005848 h 3385828"/>
                <a:gd name="connsiteX105" fmla="*/ 370841 w 3528061"/>
                <a:gd name="connsiteY105" fmla="*/ 998228 h 3385828"/>
                <a:gd name="connsiteX106" fmla="*/ 327661 w 3528061"/>
                <a:gd name="connsiteY106" fmla="*/ 985528 h 3385828"/>
                <a:gd name="connsiteX107" fmla="*/ 351285 w 3528061"/>
                <a:gd name="connsiteY107" fmla="*/ 832862 h 3385828"/>
                <a:gd name="connsiteX0" fmla="*/ 351285 w 3528061"/>
                <a:gd name="connsiteY0" fmla="*/ 832862 h 3385828"/>
                <a:gd name="connsiteX1" fmla="*/ 520070 w 3528061"/>
                <a:gd name="connsiteY1" fmla="*/ 817251 h 3385828"/>
                <a:gd name="connsiteX2" fmla="*/ 579125 w 3528061"/>
                <a:gd name="connsiteY2" fmla="*/ 771531 h 3385828"/>
                <a:gd name="connsiteX3" fmla="*/ 632465 w 3528061"/>
                <a:gd name="connsiteY3" fmla="*/ 800106 h 3385828"/>
                <a:gd name="connsiteX4" fmla="*/ 748670 w 3528061"/>
                <a:gd name="connsiteY4" fmla="*/ 790581 h 3385828"/>
                <a:gd name="connsiteX5" fmla="*/ 824870 w 3528061"/>
                <a:gd name="connsiteY5" fmla="*/ 811536 h 3385828"/>
                <a:gd name="connsiteX6" fmla="*/ 914405 w 3528061"/>
                <a:gd name="connsiteY6" fmla="*/ 754386 h 3385828"/>
                <a:gd name="connsiteX7" fmla="*/ 1013465 w 3528061"/>
                <a:gd name="connsiteY7" fmla="*/ 786771 h 3385828"/>
                <a:gd name="connsiteX8" fmla="*/ 1080140 w 3528061"/>
                <a:gd name="connsiteY8" fmla="*/ 758196 h 3385828"/>
                <a:gd name="connsiteX9" fmla="*/ 1087760 w 3528061"/>
                <a:gd name="connsiteY9" fmla="*/ 632466 h 3385828"/>
                <a:gd name="connsiteX10" fmla="*/ 1200154 w 3528061"/>
                <a:gd name="connsiteY10" fmla="*/ 605796 h 3385828"/>
                <a:gd name="connsiteX11" fmla="*/ 1283974 w 3528061"/>
                <a:gd name="connsiteY11" fmla="*/ 601986 h 3385828"/>
                <a:gd name="connsiteX12" fmla="*/ 1400179 w 3528061"/>
                <a:gd name="connsiteY12" fmla="*/ 512451 h 3385828"/>
                <a:gd name="connsiteX13" fmla="*/ 1419229 w 3528061"/>
                <a:gd name="connsiteY13" fmla="*/ 415297 h 3385828"/>
                <a:gd name="connsiteX14" fmla="*/ 1483999 w 3528061"/>
                <a:gd name="connsiteY14" fmla="*/ 424822 h 3385828"/>
                <a:gd name="connsiteX15" fmla="*/ 1518289 w 3528061"/>
                <a:gd name="connsiteY15" fmla="*/ 457207 h 3385828"/>
                <a:gd name="connsiteX16" fmla="*/ 1565913 w 3528061"/>
                <a:gd name="connsiteY16" fmla="*/ 384817 h 3385828"/>
                <a:gd name="connsiteX17" fmla="*/ 1642113 w 3528061"/>
                <a:gd name="connsiteY17" fmla="*/ 346717 h 3385828"/>
                <a:gd name="connsiteX18" fmla="*/ 1640208 w 3528061"/>
                <a:gd name="connsiteY18" fmla="*/ 257182 h 3385828"/>
                <a:gd name="connsiteX19" fmla="*/ 1661925 w 3528061"/>
                <a:gd name="connsiteY19" fmla="*/ 134500 h 3385828"/>
                <a:gd name="connsiteX20" fmla="*/ 1760223 w 3528061"/>
                <a:gd name="connsiteY20" fmla="*/ 22867 h 3385828"/>
                <a:gd name="connsiteX21" fmla="*/ 2331722 w 3528061"/>
                <a:gd name="connsiteY21" fmla="*/ 30489 h 3385828"/>
                <a:gd name="connsiteX22" fmla="*/ 2388872 w 3528061"/>
                <a:gd name="connsiteY22" fmla="*/ 9 h 3385828"/>
                <a:gd name="connsiteX23" fmla="*/ 2518412 w 3528061"/>
                <a:gd name="connsiteY23" fmla="*/ 45730 h 3385828"/>
                <a:gd name="connsiteX24" fmla="*/ 2707007 w 3528061"/>
                <a:gd name="connsiteY24" fmla="*/ 62874 h 3385828"/>
                <a:gd name="connsiteX25" fmla="*/ 2992122 w 3528061"/>
                <a:gd name="connsiteY25" fmla="*/ 182889 h 3385828"/>
                <a:gd name="connsiteX26" fmla="*/ 3307082 w 3528061"/>
                <a:gd name="connsiteY26" fmla="*/ 434349 h 3385828"/>
                <a:gd name="connsiteX27" fmla="*/ 3408047 w 3528061"/>
                <a:gd name="connsiteY27" fmla="*/ 531504 h 3385828"/>
                <a:gd name="connsiteX28" fmla="*/ 3482341 w 3528061"/>
                <a:gd name="connsiteY28" fmla="*/ 731529 h 3385828"/>
                <a:gd name="connsiteX29" fmla="*/ 3486151 w 3528061"/>
                <a:gd name="connsiteY29" fmla="*/ 937269 h 3385828"/>
                <a:gd name="connsiteX30" fmla="*/ 3528061 w 3528061"/>
                <a:gd name="connsiteY30" fmla="*/ 1091574 h 3385828"/>
                <a:gd name="connsiteX31" fmla="*/ 3495676 w 3528061"/>
                <a:gd name="connsiteY31" fmla="*/ 1209684 h 3385828"/>
                <a:gd name="connsiteX32" fmla="*/ 3491866 w 3528061"/>
                <a:gd name="connsiteY32" fmla="*/ 1282074 h 3385828"/>
                <a:gd name="connsiteX33" fmla="*/ 3461386 w 3528061"/>
                <a:gd name="connsiteY33" fmla="*/ 1392564 h 3385828"/>
                <a:gd name="connsiteX34" fmla="*/ 3421381 w 3528061"/>
                <a:gd name="connsiteY34" fmla="*/ 1501149 h 3385828"/>
                <a:gd name="connsiteX35" fmla="*/ 3381376 w 3528061"/>
                <a:gd name="connsiteY35" fmla="*/ 1573539 h 3385828"/>
                <a:gd name="connsiteX36" fmla="*/ 3348614 w 3528061"/>
                <a:gd name="connsiteY36" fmla="*/ 1861191 h 3385828"/>
                <a:gd name="connsiteX37" fmla="*/ 3322321 w 3528061"/>
                <a:gd name="connsiteY37" fmla="*/ 1969779 h 3385828"/>
                <a:gd name="connsiteX38" fmla="*/ 3284221 w 3528061"/>
                <a:gd name="connsiteY38" fmla="*/ 2045979 h 3385828"/>
                <a:gd name="connsiteX39" fmla="*/ 3204211 w 3528061"/>
                <a:gd name="connsiteY39" fmla="*/ 2087889 h 3385828"/>
                <a:gd name="connsiteX40" fmla="*/ 3150871 w 3528061"/>
                <a:gd name="connsiteY40" fmla="*/ 2146944 h 3385828"/>
                <a:gd name="connsiteX41" fmla="*/ 3124201 w 3528061"/>
                <a:gd name="connsiteY41" fmla="*/ 2246004 h 3385828"/>
                <a:gd name="connsiteX42" fmla="*/ 3055621 w 3528061"/>
                <a:gd name="connsiteY42" fmla="*/ 2266959 h 3385828"/>
                <a:gd name="connsiteX43" fmla="*/ 3034666 w 3528061"/>
                <a:gd name="connsiteY43" fmla="*/ 2337444 h 3385828"/>
                <a:gd name="connsiteX44" fmla="*/ 2992756 w 3528061"/>
                <a:gd name="connsiteY44" fmla="*/ 2358399 h 3385828"/>
                <a:gd name="connsiteX45" fmla="*/ 2931796 w 3528061"/>
                <a:gd name="connsiteY45" fmla="*/ 2381259 h 3385828"/>
                <a:gd name="connsiteX46" fmla="*/ 2897506 w 3528061"/>
                <a:gd name="connsiteY46" fmla="*/ 2439044 h 3385828"/>
                <a:gd name="connsiteX47" fmla="*/ 2847976 w 3528061"/>
                <a:gd name="connsiteY47" fmla="*/ 2523499 h 3385828"/>
                <a:gd name="connsiteX48" fmla="*/ 2915921 w 3528061"/>
                <a:gd name="connsiteY48" fmla="*/ 2586364 h 3385828"/>
                <a:gd name="connsiteX49" fmla="*/ 2839581 w 3528061"/>
                <a:gd name="connsiteY49" fmla="*/ 2693666 h 3385828"/>
                <a:gd name="connsiteX50" fmla="*/ 2720341 w 3528061"/>
                <a:gd name="connsiteY50" fmla="*/ 2781308 h 3385828"/>
                <a:gd name="connsiteX51" fmla="*/ 2565401 w 3528061"/>
                <a:gd name="connsiteY51" fmla="*/ 2794008 h 3385828"/>
                <a:gd name="connsiteX52" fmla="*/ 2542541 w 3528061"/>
                <a:gd name="connsiteY52" fmla="*/ 2743208 h 3385828"/>
                <a:gd name="connsiteX53" fmla="*/ 2448561 w 3528061"/>
                <a:gd name="connsiteY53" fmla="*/ 2794008 h 3385828"/>
                <a:gd name="connsiteX54" fmla="*/ 2372361 w 3528061"/>
                <a:gd name="connsiteY54" fmla="*/ 2799088 h 3385828"/>
                <a:gd name="connsiteX55" fmla="*/ 2298701 w 3528061"/>
                <a:gd name="connsiteY55" fmla="*/ 2887988 h 3385828"/>
                <a:gd name="connsiteX56" fmla="*/ 2179321 w 3528061"/>
                <a:gd name="connsiteY56" fmla="*/ 2890528 h 3385828"/>
                <a:gd name="connsiteX57" fmla="*/ 2095501 w 3528061"/>
                <a:gd name="connsiteY57" fmla="*/ 2931168 h 3385828"/>
                <a:gd name="connsiteX58" fmla="*/ 2184401 w 3528061"/>
                <a:gd name="connsiteY58" fmla="*/ 2981968 h 3385828"/>
                <a:gd name="connsiteX59" fmla="*/ 2247761 w 3528061"/>
                <a:gd name="connsiteY59" fmla="*/ 2941430 h 3385828"/>
                <a:gd name="connsiteX60" fmla="*/ 2334261 w 3528061"/>
                <a:gd name="connsiteY60" fmla="*/ 2938788 h 3385828"/>
                <a:gd name="connsiteX61" fmla="*/ 2397761 w 3528061"/>
                <a:gd name="connsiteY61" fmla="*/ 2875288 h 3385828"/>
                <a:gd name="connsiteX62" fmla="*/ 2448561 w 3528061"/>
                <a:gd name="connsiteY62" fmla="*/ 2890528 h 3385828"/>
                <a:gd name="connsiteX63" fmla="*/ 2448561 w 3528061"/>
                <a:gd name="connsiteY63" fmla="*/ 3134368 h 3385828"/>
                <a:gd name="connsiteX64" fmla="*/ 2476500 w 3528061"/>
                <a:gd name="connsiteY64" fmla="*/ 3172468 h 3385828"/>
                <a:gd name="connsiteX65" fmla="*/ 2247900 w 3528061"/>
                <a:gd name="connsiteY65" fmla="*/ 3385828 h 3385828"/>
                <a:gd name="connsiteX66" fmla="*/ 2004060 w 3528061"/>
                <a:gd name="connsiteY66" fmla="*/ 3327408 h 3385828"/>
                <a:gd name="connsiteX67" fmla="*/ 254000 w 3528061"/>
                <a:gd name="connsiteY67" fmla="*/ 2954028 h 3385828"/>
                <a:gd name="connsiteX68" fmla="*/ 233680 w 3528061"/>
                <a:gd name="connsiteY68" fmla="*/ 2910848 h 3385828"/>
                <a:gd name="connsiteX69" fmla="*/ 127000 w 3528061"/>
                <a:gd name="connsiteY69" fmla="*/ 2903228 h 3385828"/>
                <a:gd name="connsiteX70" fmla="*/ 88900 w 3528061"/>
                <a:gd name="connsiteY70" fmla="*/ 2806708 h 3385828"/>
                <a:gd name="connsiteX71" fmla="*/ 12700 w 3528061"/>
                <a:gd name="connsiteY71" fmla="*/ 2773688 h 3385828"/>
                <a:gd name="connsiteX72" fmla="*/ 0 w 3528061"/>
                <a:gd name="connsiteY72" fmla="*/ 2725428 h 3385828"/>
                <a:gd name="connsiteX73" fmla="*/ 78740 w 3528061"/>
                <a:gd name="connsiteY73" fmla="*/ 2687328 h 3385828"/>
                <a:gd name="connsiteX74" fmla="*/ 109220 w 3528061"/>
                <a:gd name="connsiteY74" fmla="*/ 2766068 h 3385828"/>
                <a:gd name="connsiteX75" fmla="*/ 236220 w 3528061"/>
                <a:gd name="connsiteY75" fmla="*/ 2783848 h 3385828"/>
                <a:gd name="connsiteX76" fmla="*/ 297180 w 3528061"/>
                <a:gd name="connsiteY76" fmla="*/ 2738128 h 3385828"/>
                <a:gd name="connsiteX77" fmla="*/ 233680 w 3528061"/>
                <a:gd name="connsiteY77" fmla="*/ 2656848 h 3385828"/>
                <a:gd name="connsiteX78" fmla="*/ 124460 w 3528061"/>
                <a:gd name="connsiteY78" fmla="*/ 2639068 h 3385828"/>
                <a:gd name="connsiteX79" fmla="*/ 106680 w 3528061"/>
                <a:gd name="connsiteY79" fmla="*/ 2590808 h 3385828"/>
                <a:gd name="connsiteX80" fmla="*/ 55880 w 3528061"/>
                <a:gd name="connsiteY80" fmla="*/ 2578108 h 3385828"/>
                <a:gd name="connsiteX81" fmla="*/ 137160 w 3528061"/>
                <a:gd name="connsiteY81" fmla="*/ 2420628 h 3385828"/>
                <a:gd name="connsiteX82" fmla="*/ 111760 w 3528061"/>
                <a:gd name="connsiteY82" fmla="*/ 2392688 h 3385828"/>
                <a:gd name="connsiteX83" fmla="*/ 152400 w 3528061"/>
                <a:gd name="connsiteY83" fmla="*/ 2286008 h 3385828"/>
                <a:gd name="connsiteX84" fmla="*/ 96520 w 3528061"/>
                <a:gd name="connsiteY84" fmla="*/ 2242828 h 3385828"/>
                <a:gd name="connsiteX85" fmla="*/ 134620 w 3528061"/>
                <a:gd name="connsiteY85" fmla="*/ 2179328 h 3385828"/>
                <a:gd name="connsiteX86" fmla="*/ 199901 w 3528061"/>
                <a:gd name="connsiteY86" fmla="*/ 2115930 h 3385828"/>
                <a:gd name="connsiteX87" fmla="*/ 208280 w 3528061"/>
                <a:gd name="connsiteY87" fmla="*/ 2044708 h 3385828"/>
                <a:gd name="connsiteX88" fmla="*/ 152400 w 3528061"/>
                <a:gd name="connsiteY88" fmla="*/ 2016768 h 3385828"/>
                <a:gd name="connsiteX89" fmla="*/ 160020 w 3528061"/>
                <a:gd name="connsiteY89" fmla="*/ 1920248 h 3385828"/>
                <a:gd name="connsiteX90" fmla="*/ 96520 w 3528061"/>
                <a:gd name="connsiteY90" fmla="*/ 1877068 h 3385828"/>
                <a:gd name="connsiteX91" fmla="*/ 132080 w 3528061"/>
                <a:gd name="connsiteY91" fmla="*/ 1823728 h 3385828"/>
                <a:gd name="connsiteX92" fmla="*/ 116840 w 3528061"/>
                <a:gd name="connsiteY92" fmla="*/ 1717048 h 3385828"/>
                <a:gd name="connsiteX93" fmla="*/ 205740 w 3528061"/>
                <a:gd name="connsiteY93" fmla="*/ 1689108 h 3385828"/>
                <a:gd name="connsiteX94" fmla="*/ 241300 w 3528061"/>
                <a:gd name="connsiteY94" fmla="*/ 1744988 h 3385828"/>
                <a:gd name="connsiteX95" fmla="*/ 284480 w 3528061"/>
                <a:gd name="connsiteY95" fmla="*/ 1734828 h 3385828"/>
                <a:gd name="connsiteX96" fmla="*/ 274320 w 3528061"/>
                <a:gd name="connsiteY96" fmla="*/ 1673868 h 3385828"/>
                <a:gd name="connsiteX97" fmla="*/ 312420 w 3528061"/>
                <a:gd name="connsiteY97" fmla="*/ 1605288 h 3385828"/>
                <a:gd name="connsiteX98" fmla="*/ 386080 w 3528061"/>
                <a:gd name="connsiteY98" fmla="*/ 1574808 h 3385828"/>
                <a:gd name="connsiteX99" fmla="*/ 322580 w 3528061"/>
                <a:gd name="connsiteY99" fmla="*/ 1521468 h 3385828"/>
                <a:gd name="connsiteX100" fmla="*/ 332740 w 3528061"/>
                <a:gd name="connsiteY100" fmla="*/ 1465588 h 3385828"/>
                <a:gd name="connsiteX101" fmla="*/ 411480 w 3528061"/>
                <a:gd name="connsiteY101" fmla="*/ 1440188 h 3385828"/>
                <a:gd name="connsiteX102" fmla="*/ 505460 w 3528061"/>
                <a:gd name="connsiteY102" fmla="*/ 1336048 h 3385828"/>
                <a:gd name="connsiteX103" fmla="*/ 553720 w 3528061"/>
                <a:gd name="connsiteY103" fmla="*/ 1203968 h 3385828"/>
                <a:gd name="connsiteX104" fmla="*/ 444501 w 3528061"/>
                <a:gd name="connsiteY104" fmla="*/ 1178568 h 3385828"/>
                <a:gd name="connsiteX105" fmla="*/ 441961 w 3528061"/>
                <a:gd name="connsiteY105" fmla="*/ 1005848 h 3385828"/>
                <a:gd name="connsiteX106" fmla="*/ 370841 w 3528061"/>
                <a:gd name="connsiteY106" fmla="*/ 998228 h 3385828"/>
                <a:gd name="connsiteX107" fmla="*/ 327661 w 3528061"/>
                <a:gd name="connsiteY107" fmla="*/ 985528 h 3385828"/>
                <a:gd name="connsiteX108" fmla="*/ 351285 w 3528061"/>
                <a:gd name="connsiteY108" fmla="*/ 832862 h 3385828"/>
                <a:gd name="connsiteX0" fmla="*/ 351285 w 3528061"/>
                <a:gd name="connsiteY0" fmla="*/ 832862 h 3385828"/>
                <a:gd name="connsiteX1" fmla="*/ 520070 w 3528061"/>
                <a:gd name="connsiteY1" fmla="*/ 817251 h 3385828"/>
                <a:gd name="connsiteX2" fmla="*/ 579125 w 3528061"/>
                <a:gd name="connsiteY2" fmla="*/ 771531 h 3385828"/>
                <a:gd name="connsiteX3" fmla="*/ 632465 w 3528061"/>
                <a:gd name="connsiteY3" fmla="*/ 800106 h 3385828"/>
                <a:gd name="connsiteX4" fmla="*/ 748670 w 3528061"/>
                <a:gd name="connsiteY4" fmla="*/ 790581 h 3385828"/>
                <a:gd name="connsiteX5" fmla="*/ 824870 w 3528061"/>
                <a:gd name="connsiteY5" fmla="*/ 811536 h 3385828"/>
                <a:gd name="connsiteX6" fmla="*/ 914405 w 3528061"/>
                <a:gd name="connsiteY6" fmla="*/ 754386 h 3385828"/>
                <a:gd name="connsiteX7" fmla="*/ 1013465 w 3528061"/>
                <a:gd name="connsiteY7" fmla="*/ 786771 h 3385828"/>
                <a:gd name="connsiteX8" fmla="*/ 1080140 w 3528061"/>
                <a:gd name="connsiteY8" fmla="*/ 758196 h 3385828"/>
                <a:gd name="connsiteX9" fmla="*/ 1087760 w 3528061"/>
                <a:gd name="connsiteY9" fmla="*/ 632466 h 3385828"/>
                <a:gd name="connsiteX10" fmla="*/ 1200154 w 3528061"/>
                <a:gd name="connsiteY10" fmla="*/ 605796 h 3385828"/>
                <a:gd name="connsiteX11" fmla="*/ 1283974 w 3528061"/>
                <a:gd name="connsiteY11" fmla="*/ 601986 h 3385828"/>
                <a:gd name="connsiteX12" fmla="*/ 1400179 w 3528061"/>
                <a:gd name="connsiteY12" fmla="*/ 512451 h 3385828"/>
                <a:gd name="connsiteX13" fmla="*/ 1419229 w 3528061"/>
                <a:gd name="connsiteY13" fmla="*/ 415297 h 3385828"/>
                <a:gd name="connsiteX14" fmla="*/ 1483999 w 3528061"/>
                <a:gd name="connsiteY14" fmla="*/ 424822 h 3385828"/>
                <a:gd name="connsiteX15" fmla="*/ 1518289 w 3528061"/>
                <a:gd name="connsiteY15" fmla="*/ 457207 h 3385828"/>
                <a:gd name="connsiteX16" fmla="*/ 1565913 w 3528061"/>
                <a:gd name="connsiteY16" fmla="*/ 384817 h 3385828"/>
                <a:gd name="connsiteX17" fmla="*/ 1642113 w 3528061"/>
                <a:gd name="connsiteY17" fmla="*/ 346717 h 3385828"/>
                <a:gd name="connsiteX18" fmla="*/ 1640208 w 3528061"/>
                <a:gd name="connsiteY18" fmla="*/ 257182 h 3385828"/>
                <a:gd name="connsiteX19" fmla="*/ 1661925 w 3528061"/>
                <a:gd name="connsiteY19" fmla="*/ 134500 h 3385828"/>
                <a:gd name="connsiteX20" fmla="*/ 1760223 w 3528061"/>
                <a:gd name="connsiteY20" fmla="*/ 22867 h 3385828"/>
                <a:gd name="connsiteX21" fmla="*/ 2331722 w 3528061"/>
                <a:gd name="connsiteY21" fmla="*/ 30489 h 3385828"/>
                <a:gd name="connsiteX22" fmla="*/ 2388872 w 3528061"/>
                <a:gd name="connsiteY22" fmla="*/ 9 h 3385828"/>
                <a:gd name="connsiteX23" fmla="*/ 2518412 w 3528061"/>
                <a:gd name="connsiteY23" fmla="*/ 45730 h 3385828"/>
                <a:gd name="connsiteX24" fmla="*/ 2707007 w 3528061"/>
                <a:gd name="connsiteY24" fmla="*/ 62874 h 3385828"/>
                <a:gd name="connsiteX25" fmla="*/ 2992122 w 3528061"/>
                <a:gd name="connsiteY25" fmla="*/ 182889 h 3385828"/>
                <a:gd name="connsiteX26" fmla="*/ 3307082 w 3528061"/>
                <a:gd name="connsiteY26" fmla="*/ 434349 h 3385828"/>
                <a:gd name="connsiteX27" fmla="*/ 3408047 w 3528061"/>
                <a:gd name="connsiteY27" fmla="*/ 531504 h 3385828"/>
                <a:gd name="connsiteX28" fmla="*/ 3482341 w 3528061"/>
                <a:gd name="connsiteY28" fmla="*/ 731529 h 3385828"/>
                <a:gd name="connsiteX29" fmla="*/ 3486151 w 3528061"/>
                <a:gd name="connsiteY29" fmla="*/ 937269 h 3385828"/>
                <a:gd name="connsiteX30" fmla="*/ 3528061 w 3528061"/>
                <a:gd name="connsiteY30" fmla="*/ 1091574 h 3385828"/>
                <a:gd name="connsiteX31" fmla="*/ 3495676 w 3528061"/>
                <a:gd name="connsiteY31" fmla="*/ 1209684 h 3385828"/>
                <a:gd name="connsiteX32" fmla="*/ 3491866 w 3528061"/>
                <a:gd name="connsiteY32" fmla="*/ 1282074 h 3385828"/>
                <a:gd name="connsiteX33" fmla="*/ 3461386 w 3528061"/>
                <a:gd name="connsiteY33" fmla="*/ 1392564 h 3385828"/>
                <a:gd name="connsiteX34" fmla="*/ 3421381 w 3528061"/>
                <a:gd name="connsiteY34" fmla="*/ 1501149 h 3385828"/>
                <a:gd name="connsiteX35" fmla="*/ 3381376 w 3528061"/>
                <a:gd name="connsiteY35" fmla="*/ 1573539 h 3385828"/>
                <a:gd name="connsiteX36" fmla="*/ 3348614 w 3528061"/>
                <a:gd name="connsiteY36" fmla="*/ 1861191 h 3385828"/>
                <a:gd name="connsiteX37" fmla="*/ 3322321 w 3528061"/>
                <a:gd name="connsiteY37" fmla="*/ 1969779 h 3385828"/>
                <a:gd name="connsiteX38" fmla="*/ 3284221 w 3528061"/>
                <a:gd name="connsiteY38" fmla="*/ 2045979 h 3385828"/>
                <a:gd name="connsiteX39" fmla="*/ 3204211 w 3528061"/>
                <a:gd name="connsiteY39" fmla="*/ 2087889 h 3385828"/>
                <a:gd name="connsiteX40" fmla="*/ 3150871 w 3528061"/>
                <a:gd name="connsiteY40" fmla="*/ 2146944 h 3385828"/>
                <a:gd name="connsiteX41" fmla="*/ 3124201 w 3528061"/>
                <a:gd name="connsiteY41" fmla="*/ 2246004 h 3385828"/>
                <a:gd name="connsiteX42" fmla="*/ 3055621 w 3528061"/>
                <a:gd name="connsiteY42" fmla="*/ 2266959 h 3385828"/>
                <a:gd name="connsiteX43" fmla="*/ 3034666 w 3528061"/>
                <a:gd name="connsiteY43" fmla="*/ 2337444 h 3385828"/>
                <a:gd name="connsiteX44" fmla="*/ 2992756 w 3528061"/>
                <a:gd name="connsiteY44" fmla="*/ 2358399 h 3385828"/>
                <a:gd name="connsiteX45" fmla="*/ 2931796 w 3528061"/>
                <a:gd name="connsiteY45" fmla="*/ 2381259 h 3385828"/>
                <a:gd name="connsiteX46" fmla="*/ 2897506 w 3528061"/>
                <a:gd name="connsiteY46" fmla="*/ 2439044 h 3385828"/>
                <a:gd name="connsiteX47" fmla="*/ 2847976 w 3528061"/>
                <a:gd name="connsiteY47" fmla="*/ 2523499 h 3385828"/>
                <a:gd name="connsiteX48" fmla="*/ 2915921 w 3528061"/>
                <a:gd name="connsiteY48" fmla="*/ 2586364 h 3385828"/>
                <a:gd name="connsiteX49" fmla="*/ 2839581 w 3528061"/>
                <a:gd name="connsiteY49" fmla="*/ 2693666 h 3385828"/>
                <a:gd name="connsiteX50" fmla="*/ 2720341 w 3528061"/>
                <a:gd name="connsiteY50" fmla="*/ 2781308 h 3385828"/>
                <a:gd name="connsiteX51" fmla="*/ 2565401 w 3528061"/>
                <a:gd name="connsiteY51" fmla="*/ 2794008 h 3385828"/>
                <a:gd name="connsiteX52" fmla="*/ 2542541 w 3528061"/>
                <a:gd name="connsiteY52" fmla="*/ 2743208 h 3385828"/>
                <a:gd name="connsiteX53" fmla="*/ 2448561 w 3528061"/>
                <a:gd name="connsiteY53" fmla="*/ 2794008 h 3385828"/>
                <a:gd name="connsiteX54" fmla="*/ 2372361 w 3528061"/>
                <a:gd name="connsiteY54" fmla="*/ 2799088 h 3385828"/>
                <a:gd name="connsiteX55" fmla="*/ 2298701 w 3528061"/>
                <a:gd name="connsiteY55" fmla="*/ 2887988 h 3385828"/>
                <a:gd name="connsiteX56" fmla="*/ 2179321 w 3528061"/>
                <a:gd name="connsiteY56" fmla="*/ 2890528 h 3385828"/>
                <a:gd name="connsiteX57" fmla="*/ 2095501 w 3528061"/>
                <a:gd name="connsiteY57" fmla="*/ 2931168 h 3385828"/>
                <a:gd name="connsiteX58" fmla="*/ 2184401 w 3528061"/>
                <a:gd name="connsiteY58" fmla="*/ 2981968 h 3385828"/>
                <a:gd name="connsiteX59" fmla="*/ 2247761 w 3528061"/>
                <a:gd name="connsiteY59" fmla="*/ 2941430 h 3385828"/>
                <a:gd name="connsiteX60" fmla="*/ 2334261 w 3528061"/>
                <a:gd name="connsiteY60" fmla="*/ 2938788 h 3385828"/>
                <a:gd name="connsiteX61" fmla="*/ 2397761 w 3528061"/>
                <a:gd name="connsiteY61" fmla="*/ 2875288 h 3385828"/>
                <a:gd name="connsiteX62" fmla="*/ 2448561 w 3528061"/>
                <a:gd name="connsiteY62" fmla="*/ 2890528 h 3385828"/>
                <a:gd name="connsiteX63" fmla="*/ 2448561 w 3528061"/>
                <a:gd name="connsiteY63" fmla="*/ 3134368 h 3385828"/>
                <a:gd name="connsiteX64" fmla="*/ 2476500 w 3528061"/>
                <a:gd name="connsiteY64" fmla="*/ 3172468 h 3385828"/>
                <a:gd name="connsiteX65" fmla="*/ 2247900 w 3528061"/>
                <a:gd name="connsiteY65" fmla="*/ 3385828 h 3385828"/>
                <a:gd name="connsiteX66" fmla="*/ 1998980 w 3528061"/>
                <a:gd name="connsiteY66" fmla="*/ 3383288 h 3385828"/>
                <a:gd name="connsiteX67" fmla="*/ 254000 w 3528061"/>
                <a:gd name="connsiteY67" fmla="*/ 2954028 h 3385828"/>
                <a:gd name="connsiteX68" fmla="*/ 233680 w 3528061"/>
                <a:gd name="connsiteY68" fmla="*/ 2910848 h 3385828"/>
                <a:gd name="connsiteX69" fmla="*/ 127000 w 3528061"/>
                <a:gd name="connsiteY69" fmla="*/ 2903228 h 3385828"/>
                <a:gd name="connsiteX70" fmla="*/ 88900 w 3528061"/>
                <a:gd name="connsiteY70" fmla="*/ 2806708 h 3385828"/>
                <a:gd name="connsiteX71" fmla="*/ 12700 w 3528061"/>
                <a:gd name="connsiteY71" fmla="*/ 2773688 h 3385828"/>
                <a:gd name="connsiteX72" fmla="*/ 0 w 3528061"/>
                <a:gd name="connsiteY72" fmla="*/ 2725428 h 3385828"/>
                <a:gd name="connsiteX73" fmla="*/ 78740 w 3528061"/>
                <a:gd name="connsiteY73" fmla="*/ 2687328 h 3385828"/>
                <a:gd name="connsiteX74" fmla="*/ 109220 w 3528061"/>
                <a:gd name="connsiteY74" fmla="*/ 2766068 h 3385828"/>
                <a:gd name="connsiteX75" fmla="*/ 236220 w 3528061"/>
                <a:gd name="connsiteY75" fmla="*/ 2783848 h 3385828"/>
                <a:gd name="connsiteX76" fmla="*/ 297180 w 3528061"/>
                <a:gd name="connsiteY76" fmla="*/ 2738128 h 3385828"/>
                <a:gd name="connsiteX77" fmla="*/ 233680 w 3528061"/>
                <a:gd name="connsiteY77" fmla="*/ 2656848 h 3385828"/>
                <a:gd name="connsiteX78" fmla="*/ 124460 w 3528061"/>
                <a:gd name="connsiteY78" fmla="*/ 2639068 h 3385828"/>
                <a:gd name="connsiteX79" fmla="*/ 106680 w 3528061"/>
                <a:gd name="connsiteY79" fmla="*/ 2590808 h 3385828"/>
                <a:gd name="connsiteX80" fmla="*/ 55880 w 3528061"/>
                <a:gd name="connsiteY80" fmla="*/ 2578108 h 3385828"/>
                <a:gd name="connsiteX81" fmla="*/ 137160 w 3528061"/>
                <a:gd name="connsiteY81" fmla="*/ 2420628 h 3385828"/>
                <a:gd name="connsiteX82" fmla="*/ 111760 w 3528061"/>
                <a:gd name="connsiteY82" fmla="*/ 2392688 h 3385828"/>
                <a:gd name="connsiteX83" fmla="*/ 152400 w 3528061"/>
                <a:gd name="connsiteY83" fmla="*/ 2286008 h 3385828"/>
                <a:gd name="connsiteX84" fmla="*/ 96520 w 3528061"/>
                <a:gd name="connsiteY84" fmla="*/ 2242828 h 3385828"/>
                <a:gd name="connsiteX85" fmla="*/ 134620 w 3528061"/>
                <a:gd name="connsiteY85" fmla="*/ 2179328 h 3385828"/>
                <a:gd name="connsiteX86" fmla="*/ 199901 w 3528061"/>
                <a:gd name="connsiteY86" fmla="*/ 2115930 h 3385828"/>
                <a:gd name="connsiteX87" fmla="*/ 208280 w 3528061"/>
                <a:gd name="connsiteY87" fmla="*/ 2044708 h 3385828"/>
                <a:gd name="connsiteX88" fmla="*/ 152400 w 3528061"/>
                <a:gd name="connsiteY88" fmla="*/ 2016768 h 3385828"/>
                <a:gd name="connsiteX89" fmla="*/ 160020 w 3528061"/>
                <a:gd name="connsiteY89" fmla="*/ 1920248 h 3385828"/>
                <a:gd name="connsiteX90" fmla="*/ 96520 w 3528061"/>
                <a:gd name="connsiteY90" fmla="*/ 1877068 h 3385828"/>
                <a:gd name="connsiteX91" fmla="*/ 132080 w 3528061"/>
                <a:gd name="connsiteY91" fmla="*/ 1823728 h 3385828"/>
                <a:gd name="connsiteX92" fmla="*/ 116840 w 3528061"/>
                <a:gd name="connsiteY92" fmla="*/ 1717048 h 3385828"/>
                <a:gd name="connsiteX93" fmla="*/ 205740 w 3528061"/>
                <a:gd name="connsiteY93" fmla="*/ 1689108 h 3385828"/>
                <a:gd name="connsiteX94" fmla="*/ 241300 w 3528061"/>
                <a:gd name="connsiteY94" fmla="*/ 1744988 h 3385828"/>
                <a:gd name="connsiteX95" fmla="*/ 284480 w 3528061"/>
                <a:gd name="connsiteY95" fmla="*/ 1734828 h 3385828"/>
                <a:gd name="connsiteX96" fmla="*/ 274320 w 3528061"/>
                <a:gd name="connsiteY96" fmla="*/ 1673868 h 3385828"/>
                <a:gd name="connsiteX97" fmla="*/ 312420 w 3528061"/>
                <a:gd name="connsiteY97" fmla="*/ 1605288 h 3385828"/>
                <a:gd name="connsiteX98" fmla="*/ 386080 w 3528061"/>
                <a:gd name="connsiteY98" fmla="*/ 1574808 h 3385828"/>
                <a:gd name="connsiteX99" fmla="*/ 322580 w 3528061"/>
                <a:gd name="connsiteY99" fmla="*/ 1521468 h 3385828"/>
                <a:gd name="connsiteX100" fmla="*/ 332740 w 3528061"/>
                <a:gd name="connsiteY100" fmla="*/ 1465588 h 3385828"/>
                <a:gd name="connsiteX101" fmla="*/ 411480 w 3528061"/>
                <a:gd name="connsiteY101" fmla="*/ 1440188 h 3385828"/>
                <a:gd name="connsiteX102" fmla="*/ 505460 w 3528061"/>
                <a:gd name="connsiteY102" fmla="*/ 1336048 h 3385828"/>
                <a:gd name="connsiteX103" fmla="*/ 553720 w 3528061"/>
                <a:gd name="connsiteY103" fmla="*/ 1203968 h 3385828"/>
                <a:gd name="connsiteX104" fmla="*/ 444501 w 3528061"/>
                <a:gd name="connsiteY104" fmla="*/ 1178568 h 3385828"/>
                <a:gd name="connsiteX105" fmla="*/ 441961 w 3528061"/>
                <a:gd name="connsiteY105" fmla="*/ 1005848 h 3385828"/>
                <a:gd name="connsiteX106" fmla="*/ 370841 w 3528061"/>
                <a:gd name="connsiteY106" fmla="*/ 998228 h 3385828"/>
                <a:gd name="connsiteX107" fmla="*/ 327661 w 3528061"/>
                <a:gd name="connsiteY107" fmla="*/ 985528 h 3385828"/>
                <a:gd name="connsiteX108" fmla="*/ 351285 w 3528061"/>
                <a:gd name="connsiteY108" fmla="*/ 832862 h 3385828"/>
                <a:gd name="connsiteX0" fmla="*/ 351285 w 3528061"/>
                <a:gd name="connsiteY0" fmla="*/ 832862 h 3385828"/>
                <a:gd name="connsiteX1" fmla="*/ 520070 w 3528061"/>
                <a:gd name="connsiteY1" fmla="*/ 817251 h 3385828"/>
                <a:gd name="connsiteX2" fmla="*/ 579125 w 3528061"/>
                <a:gd name="connsiteY2" fmla="*/ 771531 h 3385828"/>
                <a:gd name="connsiteX3" fmla="*/ 632465 w 3528061"/>
                <a:gd name="connsiteY3" fmla="*/ 800106 h 3385828"/>
                <a:gd name="connsiteX4" fmla="*/ 748670 w 3528061"/>
                <a:gd name="connsiteY4" fmla="*/ 790581 h 3385828"/>
                <a:gd name="connsiteX5" fmla="*/ 824870 w 3528061"/>
                <a:gd name="connsiteY5" fmla="*/ 811536 h 3385828"/>
                <a:gd name="connsiteX6" fmla="*/ 914405 w 3528061"/>
                <a:gd name="connsiteY6" fmla="*/ 754386 h 3385828"/>
                <a:gd name="connsiteX7" fmla="*/ 1013465 w 3528061"/>
                <a:gd name="connsiteY7" fmla="*/ 786771 h 3385828"/>
                <a:gd name="connsiteX8" fmla="*/ 1080140 w 3528061"/>
                <a:gd name="connsiteY8" fmla="*/ 758196 h 3385828"/>
                <a:gd name="connsiteX9" fmla="*/ 1087760 w 3528061"/>
                <a:gd name="connsiteY9" fmla="*/ 632466 h 3385828"/>
                <a:gd name="connsiteX10" fmla="*/ 1200154 w 3528061"/>
                <a:gd name="connsiteY10" fmla="*/ 605796 h 3385828"/>
                <a:gd name="connsiteX11" fmla="*/ 1283974 w 3528061"/>
                <a:gd name="connsiteY11" fmla="*/ 601986 h 3385828"/>
                <a:gd name="connsiteX12" fmla="*/ 1400179 w 3528061"/>
                <a:gd name="connsiteY12" fmla="*/ 512451 h 3385828"/>
                <a:gd name="connsiteX13" fmla="*/ 1419229 w 3528061"/>
                <a:gd name="connsiteY13" fmla="*/ 415297 h 3385828"/>
                <a:gd name="connsiteX14" fmla="*/ 1483999 w 3528061"/>
                <a:gd name="connsiteY14" fmla="*/ 424822 h 3385828"/>
                <a:gd name="connsiteX15" fmla="*/ 1518289 w 3528061"/>
                <a:gd name="connsiteY15" fmla="*/ 457207 h 3385828"/>
                <a:gd name="connsiteX16" fmla="*/ 1565913 w 3528061"/>
                <a:gd name="connsiteY16" fmla="*/ 384817 h 3385828"/>
                <a:gd name="connsiteX17" fmla="*/ 1642113 w 3528061"/>
                <a:gd name="connsiteY17" fmla="*/ 346717 h 3385828"/>
                <a:gd name="connsiteX18" fmla="*/ 1640208 w 3528061"/>
                <a:gd name="connsiteY18" fmla="*/ 257182 h 3385828"/>
                <a:gd name="connsiteX19" fmla="*/ 1661925 w 3528061"/>
                <a:gd name="connsiteY19" fmla="*/ 134500 h 3385828"/>
                <a:gd name="connsiteX20" fmla="*/ 1760223 w 3528061"/>
                <a:gd name="connsiteY20" fmla="*/ 22867 h 3385828"/>
                <a:gd name="connsiteX21" fmla="*/ 2331722 w 3528061"/>
                <a:gd name="connsiteY21" fmla="*/ 30489 h 3385828"/>
                <a:gd name="connsiteX22" fmla="*/ 2388872 w 3528061"/>
                <a:gd name="connsiteY22" fmla="*/ 9 h 3385828"/>
                <a:gd name="connsiteX23" fmla="*/ 2518412 w 3528061"/>
                <a:gd name="connsiteY23" fmla="*/ 45730 h 3385828"/>
                <a:gd name="connsiteX24" fmla="*/ 2707007 w 3528061"/>
                <a:gd name="connsiteY24" fmla="*/ 62874 h 3385828"/>
                <a:gd name="connsiteX25" fmla="*/ 2992122 w 3528061"/>
                <a:gd name="connsiteY25" fmla="*/ 182889 h 3385828"/>
                <a:gd name="connsiteX26" fmla="*/ 3307082 w 3528061"/>
                <a:gd name="connsiteY26" fmla="*/ 434349 h 3385828"/>
                <a:gd name="connsiteX27" fmla="*/ 3408047 w 3528061"/>
                <a:gd name="connsiteY27" fmla="*/ 531504 h 3385828"/>
                <a:gd name="connsiteX28" fmla="*/ 3482341 w 3528061"/>
                <a:gd name="connsiteY28" fmla="*/ 731529 h 3385828"/>
                <a:gd name="connsiteX29" fmla="*/ 3486151 w 3528061"/>
                <a:gd name="connsiteY29" fmla="*/ 937269 h 3385828"/>
                <a:gd name="connsiteX30" fmla="*/ 3528061 w 3528061"/>
                <a:gd name="connsiteY30" fmla="*/ 1091574 h 3385828"/>
                <a:gd name="connsiteX31" fmla="*/ 3495676 w 3528061"/>
                <a:gd name="connsiteY31" fmla="*/ 1209684 h 3385828"/>
                <a:gd name="connsiteX32" fmla="*/ 3491866 w 3528061"/>
                <a:gd name="connsiteY32" fmla="*/ 1282074 h 3385828"/>
                <a:gd name="connsiteX33" fmla="*/ 3461386 w 3528061"/>
                <a:gd name="connsiteY33" fmla="*/ 1392564 h 3385828"/>
                <a:gd name="connsiteX34" fmla="*/ 3421381 w 3528061"/>
                <a:gd name="connsiteY34" fmla="*/ 1501149 h 3385828"/>
                <a:gd name="connsiteX35" fmla="*/ 3381376 w 3528061"/>
                <a:gd name="connsiteY35" fmla="*/ 1573539 h 3385828"/>
                <a:gd name="connsiteX36" fmla="*/ 3348614 w 3528061"/>
                <a:gd name="connsiteY36" fmla="*/ 1861191 h 3385828"/>
                <a:gd name="connsiteX37" fmla="*/ 3322321 w 3528061"/>
                <a:gd name="connsiteY37" fmla="*/ 1969779 h 3385828"/>
                <a:gd name="connsiteX38" fmla="*/ 3284221 w 3528061"/>
                <a:gd name="connsiteY38" fmla="*/ 2045979 h 3385828"/>
                <a:gd name="connsiteX39" fmla="*/ 3204211 w 3528061"/>
                <a:gd name="connsiteY39" fmla="*/ 2087889 h 3385828"/>
                <a:gd name="connsiteX40" fmla="*/ 3150871 w 3528061"/>
                <a:gd name="connsiteY40" fmla="*/ 2146944 h 3385828"/>
                <a:gd name="connsiteX41" fmla="*/ 3124201 w 3528061"/>
                <a:gd name="connsiteY41" fmla="*/ 2246004 h 3385828"/>
                <a:gd name="connsiteX42" fmla="*/ 3055621 w 3528061"/>
                <a:gd name="connsiteY42" fmla="*/ 2266959 h 3385828"/>
                <a:gd name="connsiteX43" fmla="*/ 3034666 w 3528061"/>
                <a:gd name="connsiteY43" fmla="*/ 2337444 h 3385828"/>
                <a:gd name="connsiteX44" fmla="*/ 2992756 w 3528061"/>
                <a:gd name="connsiteY44" fmla="*/ 2358399 h 3385828"/>
                <a:gd name="connsiteX45" fmla="*/ 2931796 w 3528061"/>
                <a:gd name="connsiteY45" fmla="*/ 2381259 h 3385828"/>
                <a:gd name="connsiteX46" fmla="*/ 2897506 w 3528061"/>
                <a:gd name="connsiteY46" fmla="*/ 2439044 h 3385828"/>
                <a:gd name="connsiteX47" fmla="*/ 2847976 w 3528061"/>
                <a:gd name="connsiteY47" fmla="*/ 2523499 h 3385828"/>
                <a:gd name="connsiteX48" fmla="*/ 2915921 w 3528061"/>
                <a:gd name="connsiteY48" fmla="*/ 2586364 h 3385828"/>
                <a:gd name="connsiteX49" fmla="*/ 2839581 w 3528061"/>
                <a:gd name="connsiteY49" fmla="*/ 2693666 h 3385828"/>
                <a:gd name="connsiteX50" fmla="*/ 2720341 w 3528061"/>
                <a:gd name="connsiteY50" fmla="*/ 2781308 h 3385828"/>
                <a:gd name="connsiteX51" fmla="*/ 2565401 w 3528061"/>
                <a:gd name="connsiteY51" fmla="*/ 2794008 h 3385828"/>
                <a:gd name="connsiteX52" fmla="*/ 2542541 w 3528061"/>
                <a:gd name="connsiteY52" fmla="*/ 2743208 h 3385828"/>
                <a:gd name="connsiteX53" fmla="*/ 2448561 w 3528061"/>
                <a:gd name="connsiteY53" fmla="*/ 2794008 h 3385828"/>
                <a:gd name="connsiteX54" fmla="*/ 2372361 w 3528061"/>
                <a:gd name="connsiteY54" fmla="*/ 2799088 h 3385828"/>
                <a:gd name="connsiteX55" fmla="*/ 2298701 w 3528061"/>
                <a:gd name="connsiteY55" fmla="*/ 2887988 h 3385828"/>
                <a:gd name="connsiteX56" fmla="*/ 2179321 w 3528061"/>
                <a:gd name="connsiteY56" fmla="*/ 2890528 h 3385828"/>
                <a:gd name="connsiteX57" fmla="*/ 2095501 w 3528061"/>
                <a:gd name="connsiteY57" fmla="*/ 2931168 h 3385828"/>
                <a:gd name="connsiteX58" fmla="*/ 2184401 w 3528061"/>
                <a:gd name="connsiteY58" fmla="*/ 2981968 h 3385828"/>
                <a:gd name="connsiteX59" fmla="*/ 2247761 w 3528061"/>
                <a:gd name="connsiteY59" fmla="*/ 2941430 h 3385828"/>
                <a:gd name="connsiteX60" fmla="*/ 2334261 w 3528061"/>
                <a:gd name="connsiteY60" fmla="*/ 2938788 h 3385828"/>
                <a:gd name="connsiteX61" fmla="*/ 2397761 w 3528061"/>
                <a:gd name="connsiteY61" fmla="*/ 2875288 h 3385828"/>
                <a:gd name="connsiteX62" fmla="*/ 2448561 w 3528061"/>
                <a:gd name="connsiteY62" fmla="*/ 2890528 h 3385828"/>
                <a:gd name="connsiteX63" fmla="*/ 2448561 w 3528061"/>
                <a:gd name="connsiteY63" fmla="*/ 3134368 h 3385828"/>
                <a:gd name="connsiteX64" fmla="*/ 2476500 w 3528061"/>
                <a:gd name="connsiteY64" fmla="*/ 3172468 h 3385828"/>
                <a:gd name="connsiteX65" fmla="*/ 2247900 w 3528061"/>
                <a:gd name="connsiteY65" fmla="*/ 3385828 h 3385828"/>
                <a:gd name="connsiteX66" fmla="*/ 1998980 w 3528061"/>
                <a:gd name="connsiteY66" fmla="*/ 3383288 h 3385828"/>
                <a:gd name="connsiteX67" fmla="*/ 1948180 w 3528061"/>
                <a:gd name="connsiteY67" fmla="*/ 3370588 h 3385828"/>
                <a:gd name="connsiteX68" fmla="*/ 254000 w 3528061"/>
                <a:gd name="connsiteY68" fmla="*/ 2954028 h 3385828"/>
                <a:gd name="connsiteX69" fmla="*/ 233680 w 3528061"/>
                <a:gd name="connsiteY69" fmla="*/ 2910848 h 3385828"/>
                <a:gd name="connsiteX70" fmla="*/ 127000 w 3528061"/>
                <a:gd name="connsiteY70" fmla="*/ 2903228 h 3385828"/>
                <a:gd name="connsiteX71" fmla="*/ 88900 w 3528061"/>
                <a:gd name="connsiteY71" fmla="*/ 2806708 h 3385828"/>
                <a:gd name="connsiteX72" fmla="*/ 12700 w 3528061"/>
                <a:gd name="connsiteY72" fmla="*/ 2773688 h 3385828"/>
                <a:gd name="connsiteX73" fmla="*/ 0 w 3528061"/>
                <a:gd name="connsiteY73" fmla="*/ 2725428 h 3385828"/>
                <a:gd name="connsiteX74" fmla="*/ 78740 w 3528061"/>
                <a:gd name="connsiteY74" fmla="*/ 2687328 h 3385828"/>
                <a:gd name="connsiteX75" fmla="*/ 109220 w 3528061"/>
                <a:gd name="connsiteY75" fmla="*/ 2766068 h 3385828"/>
                <a:gd name="connsiteX76" fmla="*/ 236220 w 3528061"/>
                <a:gd name="connsiteY76" fmla="*/ 2783848 h 3385828"/>
                <a:gd name="connsiteX77" fmla="*/ 297180 w 3528061"/>
                <a:gd name="connsiteY77" fmla="*/ 2738128 h 3385828"/>
                <a:gd name="connsiteX78" fmla="*/ 233680 w 3528061"/>
                <a:gd name="connsiteY78" fmla="*/ 2656848 h 3385828"/>
                <a:gd name="connsiteX79" fmla="*/ 124460 w 3528061"/>
                <a:gd name="connsiteY79" fmla="*/ 2639068 h 3385828"/>
                <a:gd name="connsiteX80" fmla="*/ 106680 w 3528061"/>
                <a:gd name="connsiteY80" fmla="*/ 2590808 h 3385828"/>
                <a:gd name="connsiteX81" fmla="*/ 55880 w 3528061"/>
                <a:gd name="connsiteY81" fmla="*/ 2578108 h 3385828"/>
                <a:gd name="connsiteX82" fmla="*/ 137160 w 3528061"/>
                <a:gd name="connsiteY82" fmla="*/ 2420628 h 3385828"/>
                <a:gd name="connsiteX83" fmla="*/ 111760 w 3528061"/>
                <a:gd name="connsiteY83" fmla="*/ 2392688 h 3385828"/>
                <a:gd name="connsiteX84" fmla="*/ 152400 w 3528061"/>
                <a:gd name="connsiteY84" fmla="*/ 2286008 h 3385828"/>
                <a:gd name="connsiteX85" fmla="*/ 96520 w 3528061"/>
                <a:gd name="connsiteY85" fmla="*/ 2242828 h 3385828"/>
                <a:gd name="connsiteX86" fmla="*/ 134620 w 3528061"/>
                <a:gd name="connsiteY86" fmla="*/ 2179328 h 3385828"/>
                <a:gd name="connsiteX87" fmla="*/ 199901 w 3528061"/>
                <a:gd name="connsiteY87" fmla="*/ 2115930 h 3385828"/>
                <a:gd name="connsiteX88" fmla="*/ 208280 w 3528061"/>
                <a:gd name="connsiteY88" fmla="*/ 2044708 h 3385828"/>
                <a:gd name="connsiteX89" fmla="*/ 152400 w 3528061"/>
                <a:gd name="connsiteY89" fmla="*/ 2016768 h 3385828"/>
                <a:gd name="connsiteX90" fmla="*/ 160020 w 3528061"/>
                <a:gd name="connsiteY90" fmla="*/ 1920248 h 3385828"/>
                <a:gd name="connsiteX91" fmla="*/ 96520 w 3528061"/>
                <a:gd name="connsiteY91" fmla="*/ 1877068 h 3385828"/>
                <a:gd name="connsiteX92" fmla="*/ 132080 w 3528061"/>
                <a:gd name="connsiteY92" fmla="*/ 1823728 h 3385828"/>
                <a:gd name="connsiteX93" fmla="*/ 116840 w 3528061"/>
                <a:gd name="connsiteY93" fmla="*/ 1717048 h 3385828"/>
                <a:gd name="connsiteX94" fmla="*/ 205740 w 3528061"/>
                <a:gd name="connsiteY94" fmla="*/ 1689108 h 3385828"/>
                <a:gd name="connsiteX95" fmla="*/ 241300 w 3528061"/>
                <a:gd name="connsiteY95" fmla="*/ 1744988 h 3385828"/>
                <a:gd name="connsiteX96" fmla="*/ 284480 w 3528061"/>
                <a:gd name="connsiteY96" fmla="*/ 1734828 h 3385828"/>
                <a:gd name="connsiteX97" fmla="*/ 274320 w 3528061"/>
                <a:gd name="connsiteY97" fmla="*/ 1673868 h 3385828"/>
                <a:gd name="connsiteX98" fmla="*/ 312420 w 3528061"/>
                <a:gd name="connsiteY98" fmla="*/ 1605288 h 3385828"/>
                <a:gd name="connsiteX99" fmla="*/ 386080 w 3528061"/>
                <a:gd name="connsiteY99" fmla="*/ 1574808 h 3385828"/>
                <a:gd name="connsiteX100" fmla="*/ 322580 w 3528061"/>
                <a:gd name="connsiteY100" fmla="*/ 1521468 h 3385828"/>
                <a:gd name="connsiteX101" fmla="*/ 332740 w 3528061"/>
                <a:gd name="connsiteY101" fmla="*/ 1465588 h 3385828"/>
                <a:gd name="connsiteX102" fmla="*/ 411480 w 3528061"/>
                <a:gd name="connsiteY102" fmla="*/ 1440188 h 3385828"/>
                <a:gd name="connsiteX103" fmla="*/ 505460 w 3528061"/>
                <a:gd name="connsiteY103" fmla="*/ 1336048 h 3385828"/>
                <a:gd name="connsiteX104" fmla="*/ 553720 w 3528061"/>
                <a:gd name="connsiteY104" fmla="*/ 1203968 h 3385828"/>
                <a:gd name="connsiteX105" fmla="*/ 444501 w 3528061"/>
                <a:gd name="connsiteY105" fmla="*/ 1178568 h 3385828"/>
                <a:gd name="connsiteX106" fmla="*/ 441961 w 3528061"/>
                <a:gd name="connsiteY106" fmla="*/ 1005848 h 3385828"/>
                <a:gd name="connsiteX107" fmla="*/ 370841 w 3528061"/>
                <a:gd name="connsiteY107" fmla="*/ 998228 h 3385828"/>
                <a:gd name="connsiteX108" fmla="*/ 327661 w 3528061"/>
                <a:gd name="connsiteY108" fmla="*/ 985528 h 3385828"/>
                <a:gd name="connsiteX109" fmla="*/ 351285 w 3528061"/>
                <a:gd name="connsiteY109" fmla="*/ 832862 h 3385828"/>
                <a:gd name="connsiteX0" fmla="*/ 351285 w 3528061"/>
                <a:gd name="connsiteY0" fmla="*/ 832862 h 3385828"/>
                <a:gd name="connsiteX1" fmla="*/ 520070 w 3528061"/>
                <a:gd name="connsiteY1" fmla="*/ 817251 h 3385828"/>
                <a:gd name="connsiteX2" fmla="*/ 579125 w 3528061"/>
                <a:gd name="connsiteY2" fmla="*/ 771531 h 3385828"/>
                <a:gd name="connsiteX3" fmla="*/ 632465 w 3528061"/>
                <a:gd name="connsiteY3" fmla="*/ 800106 h 3385828"/>
                <a:gd name="connsiteX4" fmla="*/ 748670 w 3528061"/>
                <a:gd name="connsiteY4" fmla="*/ 790581 h 3385828"/>
                <a:gd name="connsiteX5" fmla="*/ 824870 w 3528061"/>
                <a:gd name="connsiteY5" fmla="*/ 811536 h 3385828"/>
                <a:gd name="connsiteX6" fmla="*/ 914405 w 3528061"/>
                <a:gd name="connsiteY6" fmla="*/ 754386 h 3385828"/>
                <a:gd name="connsiteX7" fmla="*/ 1013465 w 3528061"/>
                <a:gd name="connsiteY7" fmla="*/ 786771 h 3385828"/>
                <a:gd name="connsiteX8" fmla="*/ 1080140 w 3528061"/>
                <a:gd name="connsiteY8" fmla="*/ 758196 h 3385828"/>
                <a:gd name="connsiteX9" fmla="*/ 1087760 w 3528061"/>
                <a:gd name="connsiteY9" fmla="*/ 632466 h 3385828"/>
                <a:gd name="connsiteX10" fmla="*/ 1200154 w 3528061"/>
                <a:gd name="connsiteY10" fmla="*/ 605796 h 3385828"/>
                <a:gd name="connsiteX11" fmla="*/ 1283974 w 3528061"/>
                <a:gd name="connsiteY11" fmla="*/ 601986 h 3385828"/>
                <a:gd name="connsiteX12" fmla="*/ 1400179 w 3528061"/>
                <a:gd name="connsiteY12" fmla="*/ 512451 h 3385828"/>
                <a:gd name="connsiteX13" fmla="*/ 1419229 w 3528061"/>
                <a:gd name="connsiteY13" fmla="*/ 415297 h 3385828"/>
                <a:gd name="connsiteX14" fmla="*/ 1483999 w 3528061"/>
                <a:gd name="connsiteY14" fmla="*/ 424822 h 3385828"/>
                <a:gd name="connsiteX15" fmla="*/ 1518289 w 3528061"/>
                <a:gd name="connsiteY15" fmla="*/ 457207 h 3385828"/>
                <a:gd name="connsiteX16" fmla="*/ 1565913 w 3528061"/>
                <a:gd name="connsiteY16" fmla="*/ 384817 h 3385828"/>
                <a:gd name="connsiteX17" fmla="*/ 1642113 w 3528061"/>
                <a:gd name="connsiteY17" fmla="*/ 346717 h 3385828"/>
                <a:gd name="connsiteX18" fmla="*/ 1640208 w 3528061"/>
                <a:gd name="connsiteY18" fmla="*/ 257182 h 3385828"/>
                <a:gd name="connsiteX19" fmla="*/ 1661925 w 3528061"/>
                <a:gd name="connsiteY19" fmla="*/ 134500 h 3385828"/>
                <a:gd name="connsiteX20" fmla="*/ 1760223 w 3528061"/>
                <a:gd name="connsiteY20" fmla="*/ 22867 h 3385828"/>
                <a:gd name="connsiteX21" fmla="*/ 2331722 w 3528061"/>
                <a:gd name="connsiteY21" fmla="*/ 30489 h 3385828"/>
                <a:gd name="connsiteX22" fmla="*/ 2388872 w 3528061"/>
                <a:gd name="connsiteY22" fmla="*/ 9 h 3385828"/>
                <a:gd name="connsiteX23" fmla="*/ 2518412 w 3528061"/>
                <a:gd name="connsiteY23" fmla="*/ 45730 h 3385828"/>
                <a:gd name="connsiteX24" fmla="*/ 2707007 w 3528061"/>
                <a:gd name="connsiteY24" fmla="*/ 62874 h 3385828"/>
                <a:gd name="connsiteX25" fmla="*/ 2992122 w 3528061"/>
                <a:gd name="connsiteY25" fmla="*/ 182889 h 3385828"/>
                <a:gd name="connsiteX26" fmla="*/ 3307082 w 3528061"/>
                <a:gd name="connsiteY26" fmla="*/ 434349 h 3385828"/>
                <a:gd name="connsiteX27" fmla="*/ 3408047 w 3528061"/>
                <a:gd name="connsiteY27" fmla="*/ 531504 h 3385828"/>
                <a:gd name="connsiteX28" fmla="*/ 3482341 w 3528061"/>
                <a:gd name="connsiteY28" fmla="*/ 731529 h 3385828"/>
                <a:gd name="connsiteX29" fmla="*/ 3486151 w 3528061"/>
                <a:gd name="connsiteY29" fmla="*/ 937269 h 3385828"/>
                <a:gd name="connsiteX30" fmla="*/ 3528061 w 3528061"/>
                <a:gd name="connsiteY30" fmla="*/ 1091574 h 3385828"/>
                <a:gd name="connsiteX31" fmla="*/ 3495676 w 3528061"/>
                <a:gd name="connsiteY31" fmla="*/ 1209684 h 3385828"/>
                <a:gd name="connsiteX32" fmla="*/ 3491866 w 3528061"/>
                <a:gd name="connsiteY32" fmla="*/ 1282074 h 3385828"/>
                <a:gd name="connsiteX33" fmla="*/ 3461386 w 3528061"/>
                <a:gd name="connsiteY33" fmla="*/ 1392564 h 3385828"/>
                <a:gd name="connsiteX34" fmla="*/ 3421381 w 3528061"/>
                <a:gd name="connsiteY34" fmla="*/ 1501149 h 3385828"/>
                <a:gd name="connsiteX35" fmla="*/ 3381376 w 3528061"/>
                <a:gd name="connsiteY35" fmla="*/ 1573539 h 3385828"/>
                <a:gd name="connsiteX36" fmla="*/ 3348614 w 3528061"/>
                <a:gd name="connsiteY36" fmla="*/ 1861191 h 3385828"/>
                <a:gd name="connsiteX37" fmla="*/ 3322321 w 3528061"/>
                <a:gd name="connsiteY37" fmla="*/ 1969779 h 3385828"/>
                <a:gd name="connsiteX38" fmla="*/ 3284221 w 3528061"/>
                <a:gd name="connsiteY38" fmla="*/ 2045979 h 3385828"/>
                <a:gd name="connsiteX39" fmla="*/ 3204211 w 3528061"/>
                <a:gd name="connsiteY39" fmla="*/ 2087889 h 3385828"/>
                <a:gd name="connsiteX40" fmla="*/ 3150871 w 3528061"/>
                <a:gd name="connsiteY40" fmla="*/ 2146944 h 3385828"/>
                <a:gd name="connsiteX41" fmla="*/ 3124201 w 3528061"/>
                <a:gd name="connsiteY41" fmla="*/ 2246004 h 3385828"/>
                <a:gd name="connsiteX42" fmla="*/ 3055621 w 3528061"/>
                <a:gd name="connsiteY42" fmla="*/ 2266959 h 3385828"/>
                <a:gd name="connsiteX43" fmla="*/ 3034666 w 3528061"/>
                <a:gd name="connsiteY43" fmla="*/ 2337444 h 3385828"/>
                <a:gd name="connsiteX44" fmla="*/ 2992756 w 3528061"/>
                <a:gd name="connsiteY44" fmla="*/ 2358399 h 3385828"/>
                <a:gd name="connsiteX45" fmla="*/ 2931796 w 3528061"/>
                <a:gd name="connsiteY45" fmla="*/ 2381259 h 3385828"/>
                <a:gd name="connsiteX46" fmla="*/ 2897506 w 3528061"/>
                <a:gd name="connsiteY46" fmla="*/ 2439044 h 3385828"/>
                <a:gd name="connsiteX47" fmla="*/ 2847976 w 3528061"/>
                <a:gd name="connsiteY47" fmla="*/ 2523499 h 3385828"/>
                <a:gd name="connsiteX48" fmla="*/ 2915921 w 3528061"/>
                <a:gd name="connsiteY48" fmla="*/ 2586364 h 3385828"/>
                <a:gd name="connsiteX49" fmla="*/ 2839581 w 3528061"/>
                <a:gd name="connsiteY49" fmla="*/ 2693666 h 3385828"/>
                <a:gd name="connsiteX50" fmla="*/ 2720341 w 3528061"/>
                <a:gd name="connsiteY50" fmla="*/ 2781308 h 3385828"/>
                <a:gd name="connsiteX51" fmla="*/ 2565401 w 3528061"/>
                <a:gd name="connsiteY51" fmla="*/ 2794008 h 3385828"/>
                <a:gd name="connsiteX52" fmla="*/ 2542541 w 3528061"/>
                <a:gd name="connsiteY52" fmla="*/ 2743208 h 3385828"/>
                <a:gd name="connsiteX53" fmla="*/ 2448561 w 3528061"/>
                <a:gd name="connsiteY53" fmla="*/ 2794008 h 3385828"/>
                <a:gd name="connsiteX54" fmla="*/ 2372361 w 3528061"/>
                <a:gd name="connsiteY54" fmla="*/ 2799088 h 3385828"/>
                <a:gd name="connsiteX55" fmla="*/ 2298701 w 3528061"/>
                <a:gd name="connsiteY55" fmla="*/ 2887988 h 3385828"/>
                <a:gd name="connsiteX56" fmla="*/ 2179321 w 3528061"/>
                <a:gd name="connsiteY56" fmla="*/ 2890528 h 3385828"/>
                <a:gd name="connsiteX57" fmla="*/ 2095501 w 3528061"/>
                <a:gd name="connsiteY57" fmla="*/ 2931168 h 3385828"/>
                <a:gd name="connsiteX58" fmla="*/ 2184401 w 3528061"/>
                <a:gd name="connsiteY58" fmla="*/ 2981968 h 3385828"/>
                <a:gd name="connsiteX59" fmla="*/ 2247761 w 3528061"/>
                <a:gd name="connsiteY59" fmla="*/ 2941430 h 3385828"/>
                <a:gd name="connsiteX60" fmla="*/ 2334261 w 3528061"/>
                <a:gd name="connsiteY60" fmla="*/ 2938788 h 3385828"/>
                <a:gd name="connsiteX61" fmla="*/ 2397761 w 3528061"/>
                <a:gd name="connsiteY61" fmla="*/ 2875288 h 3385828"/>
                <a:gd name="connsiteX62" fmla="*/ 2448561 w 3528061"/>
                <a:gd name="connsiteY62" fmla="*/ 2890528 h 3385828"/>
                <a:gd name="connsiteX63" fmla="*/ 2448561 w 3528061"/>
                <a:gd name="connsiteY63" fmla="*/ 3134368 h 3385828"/>
                <a:gd name="connsiteX64" fmla="*/ 2476500 w 3528061"/>
                <a:gd name="connsiteY64" fmla="*/ 3172468 h 3385828"/>
                <a:gd name="connsiteX65" fmla="*/ 2247900 w 3528061"/>
                <a:gd name="connsiteY65" fmla="*/ 3385828 h 3385828"/>
                <a:gd name="connsiteX66" fmla="*/ 1998980 w 3528061"/>
                <a:gd name="connsiteY66" fmla="*/ 3383288 h 3385828"/>
                <a:gd name="connsiteX67" fmla="*/ 1948180 w 3528061"/>
                <a:gd name="connsiteY67" fmla="*/ 3370588 h 3385828"/>
                <a:gd name="connsiteX68" fmla="*/ 1897380 w 3528061"/>
                <a:gd name="connsiteY68" fmla="*/ 3355348 h 3385828"/>
                <a:gd name="connsiteX69" fmla="*/ 254000 w 3528061"/>
                <a:gd name="connsiteY69" fmla="*/ 2954028 h 3385828"/>
                <a:gd name="connsiteX70" fmla="*/ 233680 w 3528061"/>
                <a:gd name="connsiteY70" fmla="*/ 2910848 h 3385828"/>
                <a:gd name="connsiteX71" fmla="*/ 127000 w 3528061"/>
                <a:gd name="connsiteY71" fmla="*/ 2903228 h 3385828"/>
                <a:gd name="connsiteX72" fmla="*/ 88900 w 3528061"/>
                <a:gd name="connsiteY72" fmla="*/ 2806708 h 3385828"/>
                <a:gd name="connsiteX73" fmla="*/ 12700 w 3528061"/>
                <a:gd name="connsiteY73" fmla="*/ 2773688 h 3385828"/>
                <a:gd name="connsiteX74" fmla="*/ 0 w 3528061"/>
                <a:gd name="connsiteY74" fmla="*/ 2725428 h 3385828"/>
                <a:gd name="connsiteX75" fmla="*/ 78740 w 3528061"/>
                <a:gd name="connsiteY75" fmla="*/ 2687328 h 3385828"/>
                <a:gd name="connsiteX76" fmla="*/ 109220 w 3528061"/>
                <a:gd name="connsiteY76" fmla="*/ 2766068 h 3385828"/>
                <a:gd name="connsiteX77" fmla="*/ 236220 w 3528061"/>
                <a:gd name="connsiteY77" fmla="*/ 2783848 h 3385828"/>
                <a:gd name="connsiteX78" fmla="*/ 297180 w 3528061"/>
                <a:gd name="connsiteY78" fmla="*/ 2738128 h 3385828"/>
                <a:gd name="connsiteX79" fmla="*/ 233680 w 3528061"/>
                <a:gd name="connsiteY79" fmla="*/ 2656848 h 3385828"/>
                <a:gd name="connsiteX80" fmla="*/ 124460 w 3528061"/>
                <a:gd name="connsiteY80" fmla="*/ 2639068 h 3385828"/>
                <a:gd name="connsiteX81" fmla="*/ 106680 w 3528061"/>
                <a:gd name="connsiteY81" fmla="*/ 2590808 h 3385828"/>
                <a:gd name="connsiteX82" fmla="*/ 55880 w 3528061"/>
                <a:gd name="connsiteY82" fmla="*/ 2578108 h 3385828"/>
                <a:gd name="connsiteX83" fmla="*/ 137160 w 3528061"/>
                <a:gd name="connsiteY83" fmla="*/ 2420628 h 3385828"/>
                <a:gd name="connsiteX84" fmla="*/ 111760 w 3528061"/>
                <a:gd name="connsiteY84" fmla="*/ 2392688 h 3385828"/>
                <a:gd name="connsiteX85" fmla="*/ 152400 w 3528061"/>
                <a:gd name="connsiteY85" fmla="*/ 2286008 h 3385828"/>
                <a:gd name="connsiteX86" fmla="*/ 96520 w 3528061"/>
                <a:gd name="connsiteY86" fmla="*/ 2242828 h 3385828"/>
                <a:gd name="connsiteX87" fmla="*/ 134620 w 3528061"/>
                <a:gd name="connsiteY87" fmla="*/ 2179328 h 3385828"/>
                <a:gd name="connsiteX88" fmla="*/ 199901 w 3528061"/>
                <a:gd name="connsiteY88" fmla="*/ 2115930 h 3385828"/>
                <a:gd name="connsiteX89" fmla="*/ 208280 w 3528061"/>
                <a:gd name="connsiteY89" fmla="*/ 2044708 h 3385828"/>
                <a:gd name="connsiteX90" fmla="*/ 152400 w 3528061"/>
                <a:gd name="connsiteY90" fmla="*/ 2016768 h 3385828"/>
                <a:gd name="connsiteX91" fmla="*/ 160020 w 3528061"/>
                <a:gd name="connsiteY91" fmla="*/ 1920248 h 3385828"/>
                <a:gd name="connsiteX92" fmla="*/ 96520 w 3528061"/>
                <a:gd name="connsiteY92" fmla="*/ 1877068 h 3385828"/>
                <a:gd name="connsiteX93" fmla="*/ 132080 w 3528061"/>
                <a:gd name="connsiteY93" fmla="*/ 1823728 h 3385828"/>
                <a:gd name="connsiteX94" fmla="*/ 116840 w 3528061"/>
                <a:gd name="connsiteY94" fmla="*/ 1717048 h 3385828"/>
                <a:gd name="connsiteX95" fmla="*/ 205740 w 3528061"/>
                <a:gd name="connsiteY95" fmla="*/ 1689108 h 3385828"/>
                <a:gd name="connsiteX96" fmla="*/ 241300 w 3528061"/>
                <a:gd name="connsiteY96" fmla="*/ 1744988 h 3385828"/>
                <a:gd name="connsiteX97" fmla="*/ 284480 w 3528061"/>
                <a:gd name="connsiteY97" fmla="*/ 1734828 h 3385828"/>
                <a:gd name="connsiteX98" fmla="*/ 274320 w 3528061"/>
                <a:gd name="connsiteY98" fmla="*/ 1673868 h 3385828"/>
                <a:gd name="connsiteX99" fmla="*/ 312420 w 3528061"/>
                <a:gd name="connsiteY99" fmla="*/ 1605288 h 3385828"/>
                <a:gd name="connsiteX100" fmla="*/ 386080 w 3528061"/>
                <a:gd name="connsiteY100" fmla="*/ 1574808 h 3385828"/>
                <a:gd name="connsiteX101" fmla="*/ 322580 w 3528061"/>
                <a:gd name="connsiteY101" fmla="*/ 1521468 h 3385828"/>
                <a:gd name="connsiteX102" fmla="*/ 332740 w 3528061"/>
                <a:gd name="connsiteY102" fmla="*/ 1465588 h 3385828"/>
                <a:gd name="connsiteX103" fmla="*/ 411480 w 3528061"/>
                <a:gd name="connsiteY103" fmla="*/ 1440188 h 3385828"/>
                <a:gd name="connsiteX104" fmla="*/ 505460 w 3528061"/>
                <a:gd name="connsiteY104" fmla="*/ 1336048 h 3385828"/>
                <a:gd name="connsiteX105" fmla="*/ 553720 w 3528061"/>
                <a:gd name="connsiteY105" fmla="*/ 1203968 h 3385828"/>
                <a:gd name="connsiteX106" fmla="*/ 444501 w 3528061"/>
                <a:gd name="connsiteY106" fmla="*/ 1178568 h 3385828"/>
                <a:gd name="connsiteX107" fmla="*/ 441961 w 3528061"/>
                <a:gd name="connsiteY107" fmla="*/ 1005848 h 3385828"/>
                <a:gd name="connsiteX108" fmla="*/ 370841 w 3528061"/>
                <a:gd name="connsiteY108" fmla="*/ 998228 h 3385828"/>
                <a:gd name="connsiteX109" fmla="*/ 327661 w 3528061"/>
                <a:gd name="connsiteY109" fmla="*/ 985528 h 3385828"/>
                <a:gd name="connsiteX110" fmla="*/ 351285 w 3528061"/>
                <a:gd name="connsiteY110" fmla="*/ 832862 h 3385828"/>
                <a:gd name="connsiteX0" fmla="*/ 351285 w 3528061"/>
                <a:gd name="connsiteY0" fmla="*/ 832862 h 3431548"/>
                <a:gd name="connsiteX1" fmla="*/ 520070 w 3528061"/>
                <a:gd name="connsiteY1" fmla="*/ 817251 h 3431548"/>
                <a:gd name="connsiteX2" fmla="*/ 579125 w 3528061"/>
                <a:gd name="connsiteY2" fmla="*/ 771531 h 3431548"/>
                <a:gd name="connsiteX3" fmla="*/ 632465 w 3528061"/>
                <a:gd name="connsiteY3" fmla="*/ 800106 h 3431548"/>
                <a:gd name="connsiteX4" fmla="*/ 748670 w 3528061"/>
                <a:gd name="connsiteY4" fmla="*/ 790581 h 3431548"/>
                <a:gd name="connsiteX5" fmla="*/ 824870 w 3528061"/>
                <a:gd name="connsiteY5" fmla="*/ 811536 h 3431548"/>
                <a:gd name="connsiteX6" fmla="*/ 914405 w 3528061"/>
                <a:gd name="connsiteY6" fmla="*/ 754386 h 3431548"/>
                <a:gd name="connsiteX7" fmla="*/ 1013465 w 3528061"/>
                <a:gd name="connsiteY7" fmla="*/ 786771 h 3431548"/>
                <a:gd name="connsiteX8" fmla="*/ 1080140 w 3528061"/>
                <a:gd name="connsiteY8" fmla="*/ 758196 h 3431548"/>
                <a:gd name="connsiteX9" fmla="*/ 1087760 w 3528061"/>
                <a:gd name="connsiteY9" fmla="*/ 632466 h 3431548"/>
                <a:gd name="connsiteX10" fmla="*/ 1200154 w 3528061"/>
                <a:gd name="connsiteY10" fmla="*/ 605796 h 3431548"/>
                <a:gd name="connsiteX11" fmla="*/ 1283974 w 3528061"/>
                <a:gd name="connsiteY11" fmla="*/ 601986 h 3431548"/>
                <a:gd name="connsiteX12" fmla="*/ 1400179 w 3528061"/>
                <a:gd name="connsiteY12" fmla="*/ 512451 h 3431548"/>
                <a:gd name="connsiteX13" fmla="*/ 1419229 w 3528061"/>
                <a:gd name="connsiteY13" fmla="*/ 415297 h 3431548"/>
                <a:gd name="connsiteX14" fmla="*/ 1483999 w 3528061"/>
                <a:gd name="connsiteY14" fmla="*/ 424822 h 3431548"/>
                <a:gd name="connsiteX15" fmla="*/ 1518289 w 3528061"/>
                <a:gd name="connsiteY15" fmla="*/ 457207 h 3431548"/>
                <a:gd name="connsiteX16" fmla="*/ 1565913 w 3528061"/>
                <a:gd name="connsiteY16" fmla="*/ 384817 h 3431548"/>
                <a:gd name="connsiteX17" fmla="*/ 1642113 w 3528061"/>
                <a:gd name="connsiteY17" fmla="*/ 346717 h 3431548"/>
                <a:gd name="connsiteX18" fmla="*/ 1640208 w 3528061"/>
                <a:gd name="connsiteY18" fmla="*/ 257182 h 3431548"/>
                <a:gd name="connsiteX19" fmla="*/ 1661925 w 3528061"/>
                <a:gd name="connsiteY19" fmla="*/ 134500 h 3431548"/>
                <a:gd name="connsiteX20" fmla="*/ 1760223 w 3528061"/>
                <a:gd name="connsiteY20" fmla="*/ 22867 h 3431548"/>
                <a:gd name="connsiteX21" fmla="*/ 2331722 w 3528061"/>
                <a:gd name="connsiteY21" fmla="*/ 30489 h 3431548"/>
                <a:gd name="connsiteX22" fmla="*/ 2388872 w 3528061"/>
                <a:gd name="connsiteY22" fmla="*/ 9 h 3431548"/>
                <a:gd name="connsiteX23" fmla="*/ 2518412 w 3528061"/>
                <a:gd name="connsiteY23" fmla="*/ 45730 h 3431548"/>
                <a:gd name="connsiteX24" fmla="*/ 2707007 w 3528061"/>
                <a:gd name="connsiteY24" fmla="*/ 62874 h 3431548"/>
                <a:gd name="connsiteX25" fmla="*/ 2992122 w 3528061"/>
                <a:gd name="connsiteY25" fmla="*/ 182889 h 3431548"/>
                <a:gd name="connsiteX26" fmla="*/ 3307082 w 3528061"/>
                <a:gd name="connsiteY26" fmla="*/ 434349 h 3431548"/>
                <a:gd name="connsiteX27" fmla="*/ 3408047 w 3528061"/>
                <a:gd name="connsiteY27" fmla="*/ 531504 h 3431548"/>
                <a:gd name="connsiteX28" fmla="*/ 3482341 w 3528061"/>
                <a:gd name="connsiteY28" fmla="*/ 731529 h 3431548"/>
                <a:gd name="connsiteX29" fmla="*/ 3486151 w 3528061"/>
                <a:gd name="connsiteY29" fmla="*/ 937269 h 3431548"/>
                <a:gd name="connsiteX30" fmla="*/ 3528061 w 3528061"/>
                <a:gd name="connsiteY30" fmla="*/ 1091574 h 3431548"/>
                <a:gd name="connsiteX31" fmla="*/ 3495676 w 3528061"/>
                <a:gd name="connsiteY31" fmla="*/ 1209684 h 3431548"/>
                <a:gd name="connsiteX32" fmla="*/ 3491866 w 3528061"/>
                <a:gd name="connsiteY32" fmla="*/ 1282074 h 3431548"/>
                <a:gd name="connsiteX33" fmla="*/ 3461386 w 3528061"/>
                <a:gd name="connsiteY33" fmla="*/ 1392564 h 3431548"/>
                <a:gd name="connsiteX34" fmla="*/ 3421381 w 3528061"/>
                <a:gd name="connsiteY34" fmla="*/ 1501149 h 3431548"/>
                <a:gd name="connsiteX35" fmla="*/ 3381376 w 3528061"/>
                <a:gd name="connsiteY35" fmla="*/ 1573539 h 3431548"/>
                <a:gd name="connsiteX36" fmla="*/ 3348614 w 3528061"/>
                <a:gd name="connsiteY36" fmla="*/ 1861191 h 3431548"/>
                <a:gd name="connsiteX37" fmla="*/ 3322321 w 3528061"/>
                <a:gd name="connsiteY37" fmla="*/ 1969779 h 3431548"/>
                <a:gd name="connsiteX38" fmla="*/ 3284221 w 3528061"/>
                <a:gd name="connsiteY38" fmla="*/ 2045979 h 3431548"/>
                <a:gd name="connsiteX39" fmla="*/ 3204211 w 3528061"/>
                <a:gd name="connsiteY39" fmla="*/ 2087889 h 3431548"/>
                <a:gd name="connsiteX40" fmla="*/ 3150871 w 3528061"/>
                <a:gd name="connsiteY40" fmla="*/ 2146944 h 3431548"/>
                <a:gd name="connsiteX41" fmla="*/ 3124201 w 3528061"/>
                <a:gd name="connsiteY41" fmla="*/ 2246004 h 3431548"/>
                <a:gd name="connsiteX42" fmla="*/ 3055621 w 3528061"/>
                <a:gd name="connsiteY42" fmla="*/ 2266959 h 3431548"/>
                <a:gd name="connsiteX43" fmla="*/ 3034666 w 3528061"/>
                <a:gd name="connsiteY43" fmla="*/ 2337444 h 3431548"/>
                <a:gd name="connsiteX44" fmla="*/ 2992756 w 3528061"/>
                <a:gd name="connsiteY44" fmla="*/ 2358399 h 3431548"/>
                <a:gd name="connsiteX45" fmla="*/ 2931796 w 3528061"/>
                <a:gd name="connsiteY45" fmla="*/ 2381259 h 3431548"/>
                <a:gd name="connsiteX46" fmla="*/ 2897506 w 3528061"/>
                <a:gd name="connsiteY46" fmla="*/ 2439044 h 3431548"/>
                <a:gd name="connsiteX47" fmla="*/ 2847976 w 3528061"/>
                <a:gd name="connsiteY47" fmla="*/ 2523499 h 3431548"/>
                <a:gd name="connsiteX48" fmla="*/ 2915921 w 3528061"/>
                <a:gd name="connsiteY48" fmla="*/ 2586364 h 3431548"/>
                <a:gd name="connsiteX49" fmla="*/ 2839581 w 3528061"/>
                <a:gd name="connsiteY49" fmla="*/ 2693666 h 3431548"/>
                <a:gd name="connsiteX50" fmla="*/ 2720341 w 3528061"/>
                <a:gd name="connsiteY50" fmla="*/ 2781308 h 3431548"/>
                <a:gd name="connsiteX51" fmla="*/ 2565401 w 3528061"/>
                <a:gd name="connsiteY51" fmla="*/ 2794008 h 3431548"/>
                <a:gd name="connsiteX52" fmla="*/ 2542541 w 3528061"/>
                <a:gd name="connsiteY52" fmla="*/ 2743208 h 3431548"/>
                <a:gd name="connsiteX53" fmla="*/ 2448561 w 3528061"/>
                <a:gd name="connsiteY53" fmla="*/ 2794008 h 3431548"/>
                <a:gd name="connsiteX54" fmla="*/ 2372361 w 3528061"/>
                <a:gd name="connsiteY54" fmla="*/ 2799088 h 3431548"/>
                <a:gd name="connsiteX55" fmla="*/ 2298701 w 3528061"/>
                <a:gd name="connsiteY55" fmla="*/ 2887988 h 3431548"/>
                <a:gd name="connsiteX56" fmla="*/ 2179321 w 3528061"/>
                <a:gd name="connsiteY56" fmla="*/ 2890528 h 3431548"/>
                <a:gd name="connsiteX57" fmla="*/ 2095501 w 3528061"/>
                <a:gd name="connsiteY57" fmla="*/ 2931168 h 3431548"/>
                <a:gd name="connsiteX58" fmla="*/ 2184401 w 3528061"/>
                <a:gd name="connsiteY58" fmla="*/ 2981968 h 3431548"/>
                <a:gd name="connsiteX59" fmla="*/ 2247761 w 3528061"/>
                <a:gd name="connsiteY59" fmla="*/ 2941430 h 3431548"/>
                <a:gd name="connsiteX60" fmla="*/ 2334261 w 3528061"/>
                <a:gd name="connsiteY60" fmla="*/ 2938788 h 3431548"/>
                <a:gd name="connsiteX61" fmla="*/ 2397761 w 3528061"/>
                <a:gd name="connsiteY61" fmla="*/ 2875288 h 3431548"/>
                <a:gd name="connsiteX62" fmla="*/ 2448561 w 3528061"/>
                <a:gd name="connsiteY62" fmla="*/ 2890528 h 3431548"/>
                <a:gd name="connsiteX63" fmla="*/ 2448561 w 3528061"/>
                <a:gd name="connsiteY63" fmla="*/ 3134368 h 3431548"/>
                <a:gd name="connsiteX64" fmla="*/ 2476500 w 3528061"/>
                <a:gd name="connsiteY64" fmla="*/ 3172468 h 3431548"/>
                <a:gd name="connsiteX65" fmla="*/ 2247900 w 3528061"/>
                <a:gd name="connsiteY65" fmla="*/ 3385828 h 3431548"/>
                <a:gd name="connsiteX66" fmla="*/ 1998980 w 3528061"/>
                <a:gd name="connsiteY66" fmla="*/ 3383288 h 3431548"/>
                <a:gd name="connsiteX67" fmla="*/ 1948180 w 3528061"/>
                <a:gd name="connsiteY67" fmla="*/ 3370588 h 3431548"/>
                <a:gd name="connsiteX68" fmla="*/ 1981200 w 3528061"/>
                <a:gd name="connsiteY68" fmla="*/ 3431548 h 3431548"/>
                <a:gd name="connsiteX69" fmla="*/ 254000 w 3528061"/>
                <a:gd name="connsiteY69" fmla="*/ 2954028 h 3431548"/>
                <a:gd name="connsiteX70" fmla="*/ 233680 w 3528061"/>
                <a:gd name="connsiteY70" fmla="*/ 2910848 h 3431548"/>
                <a:gd name="connsiteX71" fmla="*/ 127000 w 3528061"/>
                <a:gd name="connsiteY71" fmla="*/ 2903228 h 3431548"/>
                <a:gd name="connsiteX72" fmla="*/ 88900 w 3528061"/>
                <a:gd name="connsiteY72" fmla="*/ 2806708 h 3431548"/>
                <a:gd name="connsiteX73" fmla="*/ 12700 w 3528061"/>
                <a:gd name="connsiteY73" fmla="*/ 2773688 h 3431548"/>
                <a:gd name="connsiteX74" fmla="*/ 0 w 3528061"/>
                <a:gd name="connsiteY74" fmla="*/ 2725428 h 3431548"/>
                <a:gd name="connsiteX75" fmla="*/ 78740 w 3528061"/>
                <a:gd name="connsiteY75" fmla="*/ 2687328 h 3431548"/>
                <a:gd name="connsiteX76" fmla="*/ 109220 w 3528061"/>
                <a:gd name="connsiteY76" fmla="*/ 2766068 h 3431548"/>
                <a:gd name="connsiteX77" fmla="*/ 236220 w 3528061"/>
                <a:gd name="connsiteY77" fmla="*/ 2783848 h 3431548"/>
                <a:gd name="connsiteX78" fmla="*/ 297180 w 3528061"/>
                <a:gd name="connsiteY78" fmla="*/ 2738128 h 3431548"/>
                <a:gd name="connsiteX79" fmla="*/ 233680 w 3528061"/>
                <a:gd name="connsiteY79" fmla="*/ 2656848 h 3431548"/>
                <a:gd name="connsiteX80" fmla="*/ 124460 w 3528061"/>
                <a:gd name="connsiteY80" fmla="*/ 2639068 h 3431548"/>
                <a:gd name="connsiteX81" fmla="*/ 106680 w 3528061"/>
                <a:gd name="connsiteY81" fmla="*/ 2590808 h 3431548"/>
                <a:gd name="connsiteX82" fmla="*/ 55880 w 3528061"/>
                <a:gd name="connsiteY82" fmla="*/ 2578108 h 3431548"/>
                <a:gd name="connsiteX83" fmla="*/ 137160 w 3528061"/>
                <a:gd name="connsiteY83" fmla="*/ 2420628 h 3431548"/>
                <a:gd name="connsiteX84" fmla="*/ 111760 w 3528061"/>
                <a:gd name="connsiteY84" fmla="*/ 2392688 h 3431548"/>
                <a:gd name="connsiteX85" fmla="*/ 152400 w 3528061"/>
                <a:gd name="connsiteY85" fmla="*/ 2286008 h 3431548"/>
                <a:gd name="connsiteX86" fmla="*/ 96520 w 3528061"/>
                <a:gd name="connsiteY86" fmla="*/ 2242828 h 3431548"/>
                <a:gd name="connsiteX87" fmla="*/ 134620 w 3528061"/>
                <a:gd name="connsiteY87" fmla="*/ 2179328 h 3431548"/>
                <a:gd name="connsiteX88" fmla="*/ 199901 w 3528061"/>
                <a:gd name="connsiteY88" fmla="*/ 2115930 h 3431548"/>
                <a:gd name="connsiteX89" fmla="*/ 208280 w 3528061"/>
                <a:gd name="connsiteY89" fmla="*/ 2044708 h 3431548"/>
                <a:gd name="connsiteX90" fmla="*/ 152400 w 3528061"/>
                <a:gd name="connsiteY90" fmla="*/ 2016768 h 3431548"/>
                <a:gd name="connsiteX91" fmla="*/ 160020 w 3528061"/>
                <a:gd name="connsiteY91" fmla="*/ 1920248 h 3431548"/>
                <a:gd name="connsiteX92" fmla="*/ 96520 w 3528061"/>
                <a:gd name="connsiteY92" fmla="*/ 1877068 h 3431548"/>
                <a:gd name="connsiteX93" fmla="*/ 132080 w 3528061"/>
                <a:gd name="connsiteY93" fmla="*/ 1823728 h 3431548"/>
                <a:gd name="connsiteX94" fmla="*/ 116840 w 3528061"/>
                <a:gd name="connsiteY94" fmla="*/ 1717048 h 3431548"/>
                <a:gd name="connsiteX95" fmla="*/ 205740 w 3528061"/>
                <a:gd name="connsiteY95" fmla="*/ 1689108 h 3431548"/>
                <a:gd name="connsiteX96" fmla="*/ 241300 w 3528061"/>
                <a:gd name="connsiteY96" fmla="*/ 1744988 h 3431548"/>
                <a:gd name="connsiteX97" fmla="*/ 284480 w 3528061"/>
                <a:gd name="connsiteY97" fmla="*/ 1734828 h 3431548"/>
                <a:gd name="connsiteX98" fmla="*/ 274320 w 3528061"/>
                <a:gd name="connsiteY98" fmla="*/ 1673868 h 3431548"/>
                <a:gd name="connsiteX99" fmla="*/ 312420 w 3528061"/>
                <a:gd name="connsiteY99" fmla="*/ 1605288 h 3431548"/>
                <a:gd name="connsiteX100" fmla="*/ 386080 w 3528061"/>
                <a:gd name="connsiteY100" fmla="*/ 1574808 h 3431548"/>
                <a:gd name="connsiteX101" fmla="*/ 322580 w 3528061"/>
                <a:gd name="connsiteY101" fmla="*/ 1521468 h 3431548"/>
                <a:gd name="connsiteX102" fmla="*/ 332740 w 3528061"/>
                <a:gd name="connsiteY102" fmla="*/ 1465588 h 3431548"/>
                <a:gd name="connsiteX103" fmla="*/ 411480 w 3528061"/>
                <a:gd name="connsiteY103" fmla="*/ 1440188 h 3431548"/>
                <a:gd name="connsiteX104" fmla="*/ 505460 w 3528061"/>
                <a:gd name="connsiteY104" fmla="*/ 1336048 h 3431548"/>
                <a:gd name="connsiteX105" fmla="*/ 553720 w 3528061"/>
                <a:gd name="connsiteY105" fmla="*/ 1203968 h 3431548"/>
                <a:gd name="connsiteX106" fmla="*/ 444501 w 3528061"/>
                <a:gd name="connsiteY106" fmla="*/ 1178568 h 3431548"/>
                <a:gd name="connsiteX107" fmla="*/ 441961 w 3528061"/>
                <a:gd name="connsiteY107" fmla="*/ 1005848 h 3431548"/>
                <a:gd name="connsiteX108" fmla="*/ 370841 w 3528061"/>
                <a:gd name="connsiteY108" fmla="*/ 998228 h 3431548"/>
                <a:gd name="connsiteX109" fmla="*/ 327661 w 3528061"/>
                <a:gd name="connsiteY109" fmla="*/ 985528 h 3431548"/>
                <a:gd name="connsiteX110" fmla="*/ 351285 w 3528061"/>
                <a:gd name="connsiteY110" fmla="*/ 832862 h 3431548"/>
                <a:gd name="connsiteX0" fmla="*/ 351285 w 3528061"/>
                <a:gd name="connsiteY0" fmla="*/ 832862 h 3434088"/>
                <a:gd name="connsiteX1" fmla="*/ 520070 w 3528061"/>
                <a:gd name="connsiteY1" fmla="*/ 817251 h 3434088"/>
                <a:gd name="connsiteX2" fmla="*/ 579125 w 3528061"/>
                <a:gd name="connsiteY2" fmla="*/ 771531 h 3434088"/>
                <a:gd name="connsiteX3" fmla="*/ 632465 w 3528061"/>
                <a:gd name="connsiteY3" fmla="*/ 800106 h 3434088"/>
                <a:gd name="connsiteX4" fmla="*/ 748670 w 3528061"/>
                <a:gd name="connsiteY4" fmla="*/ 790581 h 3434088"/>
                <a:gd name="connsiteX5" fmla="*/ 824870 w 3528061"/>
                <a:gd name="connsiteY5" fmla="*/ 811536 h 3434088"/>
                <a:gd name="connsiteX6" fmla="*/ 914405 w 3528061"/>
                <a:gd name="connsiteY6" fmla="*/ 754386 h 3434088"/>
                <a:gd name="connsiteX7" fmla="*/ 1013465 w 3528061"/>
                <a:gd name="connsiteY7" fmla="*/ 786771 h 3434088"/>
                <a:gd name="connsiteX8" fmla="*/ 1080140 w 3528061"/>
                <a:gd name="connsiteY8" fmla="*/ 758196 h 3434088"/>
                <a:gd name="connsiteX9" fmla="*/ 1087760 w 3528061"/>
                <a:gd name="connsiteY9" fmla="*/ 632466 h 3434088"/>
                <a:gd name="connsiteX10" fmla="*/ 1200154 w 3528061"/>
                <a:gd name="connsiteY10" fmla="*/ 605796 h 3434088"/>
                <a:gd name="connsiteX11" fmla="*/ 1283974 w 3528061"/>
                <a:gd name="connsiteY11" fmla="*/ 601986 h 3434088"/>
                <a:gd name="connsiteX12" fmla="*/ 1400179 w 3528061"/>
                <a:gd name="connsiteY12" fmla="*/ 512451 h 3434088"/>
                <a:gd name="connsiteX13" fmla="*/ 1419229 w 3528061"/>
                <a:gd name="connsiteY13" fmla="*/ 415297 h 3434088"/>
                <a:gd name="connsiteX14" fmla="*/ 1483999 w 3528061"/>
                <a:gd name="connsiteY14" fmla="*/ 424822 h 3434088"/>
                <a:gd name="connsiteX15" fmla="*/ 1518289 w 3528061"/>
                <a:gd name="connsiteY15" fmla="*/ 457207 h 3434088"/>
                <a:gd name="connsiteX16" fmla="*/ 1565913 w 3528061"/>
                <a:gd name="connsiteY16" fmla="*/ 384817 h 3434088"/>
                <a:gd name="connsiteX17" fmla="*/ 1642113 w 3528061"/>
                <a:gd name="connsiteY17" fmla="*/ 346717 h 3434088"/>
                <a:gd name="connsiteX18" fmla="*/ 1640208 w 3528061"/>
                <a:gd name="connsiteY18" fmla="*/ 257182 h 3434088"/>
                <a:gd name="connsiteX19" fmla="*/ 1661925 w 3528061"/>
                <a:gd name="connsiteY19" fmla="*/ 134500 h 3434088"/>
                <a:gd name="connsiteX20" fmla="*/ 1760223 w 3528061"/>
                <a:gd name="connsiteY20" fmla="*/ 22867 h 3434088"/>
                <a:gd name="connsiteX21" fmla="*/ 2331722 w 3528061"/>
                <a:gd name="connsiteY21" fmla="*/ 30489 h 3434088"/>
                <a:gd name="connsiteX22" fmla="*/ 2388872 w 3528061"/>
                <a:gd name="connsiteY22" fmla="*/ 9 h 3434088"/>
                <a:gd name="connsiteX23" fmla="*/ 2518412 w 3528061"/>
                <a:gd name="connsiteY23" fmla="*/ 45730 h 3434088"/>
                <a:gd name="connsiteX24" fmla="*/ 2707007 w 3528061"/>
                <a:gd name="connsiteY24" fmla="*/ 62874 h 3434088"/>
                <a:gd name="connsiteX25" fmla="*/ 2992122 w 3528061"/>
                <a:gd name="connsiteY25" fmla="*/ 182889 h 3434088"/>
                <a:gd name="connsiteX26" fmla="*/ 3307082 w 3528061"/>
                <a:gd name="connsiteY26" fmla="*/ 434349 h 3434088"/>
                <a:gd name="connsiteX27" fmla="*/ 3408047 w 3528061"/>
                <a:gd name="connsiteY27" fmla="*/ 531504 h 3434088"/>
                <a:gd name="connsiteX28" fmla="*/ 3482341 w 3528061"/>
                <a:gd name="connsiteY28" fmla="*/ 731529 h 3434088"/>
                <a:gd name="connsiteX29" fmla="*/ 3486151 w 3528061"/>
                <a:gd name="connsiteY29" fmla="*/ 937269 h 3434088"/>
                <a:gd name="connsiteX30" fmla="*/ 3528061 w 3528061"/>
                <a:gd name="connsiteY30" fmla="*/ 1091574 h 3434088"/>
                <a:gd name="connsiteX31" fmla="*/ 3495676 w 3528061"/>
                <a:gd name="connsiteY31" fmla="*/ 1209684 h 3434088"/>
                <a:gd name="connsiteX32" fmla="*/ 3491866 w 3528061"/>
                <a:gd name="connsiteY32" fmla="*/ 1282074 h 3434088"/>
                <a:gd name="connsiteX33" fmla="*/ 3461386 w 3528061"/>
                <a:gd name="connsiteY33" fmla="*/ 1392564 h 3434088"/>
                <a:gd name="connsiteX34" fmla="*/ 3421381 w 3528061"/>
                <a:gd name="connsiteY34" fmla="*/ 1501149 h 3434088"/>
                <a:gd name="connsiteX35" fmla="*/ 3381376 w 3528061"/>
                <a:gd name="connsiteY35" fmla="*/ 1573539 h 3434088"/>
                <a:gd name="connsiteX36" fmla="*/ 3348614 w 3528061"/>
                <a:gd name="connsiteY36" fmla="*/ 1861191 h 3434088"/>
                <a:gd name="connsiteX37" fmla="*/ 3322321 w 3528061"/>
                <a:gd name="connsiteY37" fmla="*/ 1969779 h 3434088"/>
                <a:gd name="connsiteX38" fmla="*/ 3284221 w 3528061"/>
                <a:gd name="connsiteY38" fmla="*/ 2045979 h 3434088"/>
                <a:gd name="connsiteX39" fmla="*/ 3204211 w 3528061"/>
                <a:gd name="connsiteY39" fmla="*/ 2087889 h 3434088"/>
                <a:gd name="connsiteX40" fmla="*/ 3150871 w 3528061"/>
                <a:gd name="connsiteY40" fmla="*/ 2146944 h 3434088"/>
                <a:gd name="connsiteX41" fmla="*/ 3124201 w 3528061"/>
                <a:gd name="connsiteY41" fmla="*/ 2246004 h 3434088"/>
                <a:gd name="connsiteX42" fmla="*/ 3055621 w 3528061"/>
                <a:gd name="connsiteY42" fmla="*/ 2266959 h 3434088"/>
                <a:gd name="connsiteX43" fmla="*/ 3034666 w 3528061"/>
                <a:gd name="connsiteY43" fmla="*/ 2337444 h 3434088"/>
                <a:gd name="connsiteX44" fmla="*/ 2992756 w 3528061"/>
                <a:gd name="connsiteY44" fmla="*/ 2358399 h 3434088"/>
                <a:gd name="connsiteX45" fmla="*/ 2931796 w 3528061"/>
                <a:gd name="connsiteY45" fmla="*/ 2381259 h 3434088"/>
                <a:gd name="connsiteX46" fmla="*/ 2897506 w 3528061"/>
                <a:gd name="connsiteY46" fmla="*/ 2439044 h 3434088"/>
                <a:gd name="connsiteX47" fmla="*/ 2847976 w 3528061"/>
                <a:gd name="connsiteY47" fmla="*/ 2523499 h 3434088"/>
                <a:gd name="connsiteX48" fmla="*/ 2915921 w 3528061"/>
                <a:gd name="connsiteY48" fmla="*/ 2586364 h 3434088"/>
                <a:gd name="connsiteX49" fmla="*/ 2839581 w 3528061"/>
                <a:gd name="connsiteY49" fmla="*/ 2693666 h 3434088"/>
                <a:gd name="connsiteX50" fmla="*/ 2720341 w 3528061"/>
                <a:gd name="connsiteY50" fmla="*/ 2781308 h 3434088"/>
                <a:gd name="connsiteX51" fmla="*/ 2565401 w 3528061"/>
                <a:gd name="connsiteY51" fmla="*/ 2794008 h 3434088"/>
                <a:gd name="connsiteX52" fmla="*/ 2542541 w 3528061"/>
                <a:gd name="connsiteY52" fmla="*/ 2743208 h 3434088"/>
                <a:gd name="connsiteX53" fmla="*/ 2448561 w 3528061"/>
                <a:gd name="connsiteY53" fmla="*/ 2794008 h 3434088"/>
                <a:gd name="connsiteX54" fmla="*/ 2372361 w 3528061"/>
                <a:gd name="connsiteY54" fmla="*/ 2799088 h 3434088"/>
                <a:gd name="connsiteX55" fmla="*/ 2298701 w 3528061"/>
                <a:gd name="connsiteY55" fmla="*/ 2887988 h 3434088"/>
                <a:gd name="connsiteX56" fmla="*/ 2179321 w 3528061"/>
                <a:gd name="connsiteY56" fmla="*/ 2890528 h 3434088"/>
                <a:gd name="connsiteX57" fmla="*/ 2095501 w 3528061"/>
                <a:gd name="connsiteY57" fmla="*/ 2931168 h 3434088"/>
                <a:gd name="connsiteX58" fmla="*/ 2184401 w 3528061"/>
                <a:gd name="connsiteY58" fmla="*/ 2981968 h 3434088"/>
                <a:gd name="connsiteX59" fmla="*/ 2247761 w 3528061"/>
                <a:gd name="connsiteY59" fmla="*/ 2941430 h 3434088"/>
                <a:gd name="connsiteX60" fmla="*/ 2334261 w 3528061"/>
                <a:gd name="connsiteY60" fmla="*/ 2938788 h 3434088"/>
                <a:gd name="connsiteX61" fmla="*/ 2397761 w 3528061"/>
                <a:gd name="connsiteY61" fmla="*/ 2875288 h 3434088"/>
                <a:gd name="connsiteX62" fmla="*/ 2448561 w 3528061"/>
                <a:gd name="connsiteY62" fmla="*/ 2890528 h 3434088"/>
                <a:gd name="connsiteX63" fmla="*/ 2448561 w 3528061"/>
                <a:gd name="connsiteY63" fmla="*/ 3134368 h 3434088"/>
                <a:gd name="connsiteX64" fmla="*/ 2476500 w 3528061"/>
                <a:gd name="connsiteY64" fmla="*/ 3172468 h 3434088"/>
                <a:gd name="connsiteX65" fmla="*/ 2247900 w 3528061"/>
                <a:gd name="connsiteY65" fmla="*/ 3385828 h 3434088"/>
                <a:gd name="connsiteX66" fmla="*/ 1998980 w 3528061"/>
                <a:gd name="connsiteY66" fmla="*/ 3383288 h 3434088"/>
                <a:gd name="connsiteX67" fmla="*/ 1948180 w 3528061"/>
                <a:gd name="connsiteY67" fmla="*/ 3370588 h 3434088"/>
                <a:gd name="connsiteX68" fmla="*/ 1882140 w 3528061"/>
                <a:gd name="connsiteY68" fmla="*/ 3434088 h 3434088"/>
                <a:gd name="connsiteX69" fmla="*/ 254000 w 3528061"/>
                <a:gd name="connsiteY69" fmla="*/ 2954028 h 3434088"/>
                <a:gd name="connsiteX70" fmla="*/ 233680 w 3528061"/>
                <a:gd name="connsiteY70" fmla="*/ 2910848 h 3434088"/>
                <a:gd name="connsiteX71" fmla="*/ 127000 w 3528061"/>
                <a:gd name="connsiteY71" fmla="*/ 2903228 h 3434088"/>
                <a:gd name="connsiteX72" fmla="*/ 88900 w 3528061"/>
                <a:gd name="connsiteY72" fmla="*/ 2806708 h 3434088"/>
                <a:gd name="connsiteX73" fmla="*/ 12700 w 3528061"/>
                <a:gd name="connsiteY73" fmla="*/ 2773688 h 3434088"/>
                <a:gd name="connsiteX74" fmla="*/ 0 w 3528061"/>
                <a:gd name="connsiteY74" fmla="*/ 2725428 h 3434088"/>
                <a:gd name="connsiteX75" fmla="*/ 78740 w 3528061"/>
                <a:gd name="connsiteY75" fmla="*/ 2687328 h 3434088"/>
                <a:gd name="connsiteX76" fmla="*/ 109220 w 3528061"/>
                <a:gd name="connsiteY76" fmla="*/ 2766068 h 3434088"/>
                <a:gd name="connsiteX77" fmla="*/ 236220 w 3528061"/>
                <a:gd name="connsiteY77" fmla="*/ 2783848 h 3434088"/>
                <a:gd name="connsiteX78" fmla="*/ 297180 w 3528061"/>
                <a:gd name="connsiteY78" fmla="*/ 2738128 h 3434088"/>
                <a:gd name="connsiteX79" fmla="*/ 233680 w 3528061"/>
                <a:gd name="connsiteY79" fmla="*/ 2656848 h 3434088"/>
                <a:gd name="connsiteX80" fmla="*/ 124460 w 3528061"/>
                <a:gd name="connsiteY80" fmla="*/ 2639068 h 3434088"/>
                <a:gd name="connsiteX81" fmla="*/ 106680 w 3528061"/>
                <a:gd name="connsiteY81" fmla="*/ 2590808 h 3434088"/>
                <a:gd name="connsiteX82" fmla="*/ 55880 w 3528061"/>
                <a:gd name="connsiteY82" fmla="*/ 2578108 h 3434088"/>
                <a:gd name="connsiteX83" fmla="*/ 137160 w 3528061"/>
                <a:gd name="connsiteY83" fmla="*/ 2420628 h 3434088"/>
                <a:gd name="connsiteX84" fmla="*/ 111760 w 3528061"/>
                <a:gd name="connsiteY84" fmla="*/ 2392688 h 3434088"/>
                <a:gd name="connsiteX85" fmla="*/ 152400 w 3528061"/>
                <a:gd name="connsiteY85" fmla="*/ 2286008 h 3434088"/>
                <a:gd name="connsiteX86" fmla="*/ 96520 w 3528061"/>
                <a:gd name="connsiteY86" fmla="*/ 2242828 h 3434088"/>
                <a:gd name="connsiteX87" fmla="*/ 134620 w 3528061"/>
                <a:gd name="connsiteY87" fmla="*/ 2179328 h 3434088"/>
                <a:gd name="connsiteX88" fmla="*/ 199901 w 3528061"/>
                <a:gd name="connsiteY88" fmla="*/ 2115930 h 3434088"/>
                <a:gd name="connsiteX89" fmla="*/ 208280 w 3528061"/>
                <a:gd name="connsiteY89" fmla="*/ 2044708 h 3434088"/>
                <a:gd name="connsiteX90" fmla="*/ 152400 w 3528061"/>
                <a:gd name="connsiteY90" fmla="*/ 2016768 h 3434088"/>
                <a:gd name="connsiteX91" fmla="*/ 160020 w 3528061"/>
                <a:gd name="connsiteY91" fmla="*/ 1920248 h 3434088"/>
                <a:gd name="connsiteX92" fmla="*/ 96520 w 3528061"/>
                <a:gd name="connsiteY92" fmla="*/ 1877068 h 3434088"/>
                <a:gd name="connsiteX93" fmla="*/ 132080 w 3528061"/>
                <a:gd name="connsiteY93" fmla="*/ 1823728 h 3434088"/>
                <a:gd name="connsiteX94" fmla="*/ 116840 w 3528061"/>
                <a:gd name="connsiteY94" fmla="*/ 1717048 h 3434088"/>
                <a:gd name="connsiteX95" fmla="*/ 205740 w 3528061"/>
                <a:gd name="connsiteY95" fmla="*/ 1689108 h 3434088"/>
                <a:gd name="connsiteX96" fmla="*/ 241300 w 3528061"/>
                <a:gd name="connsiteY96" fmla="*/ 1744988 h 3434088"/>
                <a:gd name="connsiteX97" fmla="*/ 284480 w 3528061"/>
                <a:gd name="connsiteY97" fmla="*/ 1734828 h 3434088"/>
                <a:gd name="connsiteX98" fmla="*/ 274320 w 3528061"/>
                <a:gd name="connsiteY98" fmla="*/ 1673868 h 3434088"/>
                <a:gd name="connsiteX99" fmla="*/ 312420 w 3528061"/>
                <a:gd name="connsiteY99" fmla="*/ 1605288 h 3434088"/>
                <a:gd name="connsiteX100" fmla="*/ 386080 w 3528061"/>
                <a:gd name="connsiteY100" fmla="*/ 1574808 h 3434088"/>
                <a:gd name="connsiteX101" fmla="*/ 322580 w 3528061"/>
                <a:gd name="connsiteY101" fmla="*/ 1521468 h 3434088"/>
                <a:gd name="connsiteX102" fmla="*/ 332740 w 3528061"/>
                <a:gd name="connsiteY102" fmla="*/ 1465588 h 3434088"/>
                <a:gd name="connsiteX103" fmla="*/ 411480 w 3528061"/>
                <a:gd name="connsiteY103" fmla="*/ 1440188 h 3434088"/>
                <a:gd name="connsiteX104" fmla="*/ 505460 w 3528061"/>
                <a:gd name="connsiteY104" fmla="*/ 1336048 h 3434088"/>
                <a:gd name="connsiteX105" fmla="*/ 553720 w 3528061"/>
                <a:gd name="connsiteY105" fmla="*/ 1203968 h 3434088"/>
                <a:gd name="connsiteX106" fmla="*/ 444501 w 3528061"/>
                <a:gd name="connsiteY106" fmla="*/ 1178568 h 3434088"/>
                <a:gd name="connsiteX107" fmla="*/ 441961 w 3528061"/>
                <a:gd name="connsiteY107" fmla="*/ 1005848 h 3434088"/>
                <a:gd name="connsiteX108" fmla="*/ 370841 w 3528061"/>
                <a:gd name="connsiteY108" fmla="*/ 998228 h 3434088"/>
                <a:gd name="connsiteX109" fmla="*/ 327661 w 3528061"/>
                <a:gd name="connsiteY109" fmla="*/ 985528 h 3434088"/>
                <a:gd name="connsiteX110" fmla="*/ 351285 w 3528061"/>
                <a:gd name="connsiteY110" fmla="*/ 832862 h 3434088"/>
                <a:gd name="connsiteX0" fmla="*/ 351285 w 3528061"/>
                <a:gd name="connsiteY0" fmla="*/ 832862 h 3434088"/>
                <a:gd name="connsiteX1" fmla="*/ 520070 w 3528061"/>
                <a:gd name="connsiteY1" fmla="*/ 817251 h 3434088"/>
                <a:gd name="connsiteX2" fmla="*/ 579125 w 3528061"/>
                <a:gd name="connsiteY2" fmla="*/ 771531 h 3434088"/>
                <a:gd name="connsiteX3" fmla="*/ 632465 w 3528061"/>
                <a:gd name="connsiteY3" fmla="*/ 800106 h 3434088"/>
                <a:gd name="connsiteX4" fmla="*/ 748670 w 3528061"/>
                <a:gd name="connsiteY4" fmla="*/ 790581 h 3434088"/>
                <a:gd name="connsiteX5" fmla="*/ 824870 w 3528061"/>
                <a:gd name="connsiteY5" fmla="*/ 811536 h 3434088"/>
                <a:gd name="connsiteX6" fmla="*/ 914405 w 3528061"/>
                <a:gd name="connsiteY6" fmla="*/ 754386 h 3434088"/>
                <a:gd name="connsiteX7" fmla="*/ 1013465 w 3528061"/>
                <a:gd name="connsiteY7" fmla="*/ 786771 h 3434088"/>
                <a:gd name="connsiteX8" fmla="*/ 1080140 w 3528061"/>
                <a:gd name="connsiteY8" fmla="*/ 758196 h 3434088"/>
                <a:gd name="connsiteX9" fmla="*/ 1087760 w 3528061"/>
                <a:gd name="connsiteY9" fmla="*/ 632466 h 3434088"/>
                <a:gd name="connsiteX10" fmla="*/ 1200154 w 3528061"/>
                <a:gd name="connsiteY10" fmla="*/ 605796 h 3434088"/>
                <a:gd name="connsiteX11" fmla="*/ 1283974 w 3528061"/>
                <a:gd name="connsiteY11" fmla="*/ 601986 h 3434088"/>
                <a:gd name="connsiteX12" fmla="*/ 1400179 w 3528061"/>
                <a:gd name="connsiteY12" fmla="*/ 512451 h 3434088"/>
                <a:gd name="connsiteX13" fmla="*/ 1419229 w 3528061"/>
                <a:gd name="connsiteY13" fmla="*/ 415297 h 3434088"/>
                <a:gd name="connsiteX14" fmla="*/ 1483999 w 3528061"/>
                <a:gd name="connsiteY14" fmla="*/ 424822 h 3434088"/>
                <a:gd name="connsiteX15" fmla="*/ 1518289 w 3528061"/>
                <a:gd name="connsiteY15" fmla="*/ 457207 h 3434088"/>
                <a:gd name="connsiteX16" fmla="*/ 1565913 w 3528061"/>
                <a:gd name="connsiteY16" fmla="*/ 384817 h 3434088"/>
                <a:gd name="connsiteX17" fmla="*/ 1642113 w 3528061"/>
                <a:gd name="connsiteY17" fmla="*/ 346717 h 3434088"/>
                <a:gd name="connsiteX18" fmla="*/ 1640208 w 3528061"/>
                <a:gd name="connsiteY18" fmla="*/ 257182 h 3434088"/>
                <a:gd name="connsiteX19" fmla="*/ 1661925 w 3528061"/>
                <a:gd name="connsiteY19" fmla="*/ 134500 h 3434088"/>
                <a:gd name="connsiteX20" fmla="*/ 1760223 w 3528061"/>
                <a:gd name="connsiteY20" fmla="*/ 22867 h 3434088"/>
                <a:gd name="connsiteX21" fmla="*/ 2331722 w 3528061"/>
                <a:gd name="connsiteY21" fmla="*/ 30489 h 3434088"/>
                <a:gd name="connsiteX22" fmla="*/ 2388872 w 3528061"/>
                <a:gd name="connsiteY22" fmla="*/ 9 h 3434088"/>
                <a:gd name="connsiteX23" fmla="*/ 2518412 w 3528061"/>
                <a:gd name="connsiteY23" fmla="*/ 45730 h 3434088"/>
                <a:gd name="connsiteX24" fmla="*/ 2707007 w 3528061"/>
                <a:gd name="connsiteY24" fmla="*/ 62874 h 3434088"/>
                <a:gd name="connsiteX25" fmla="*/ 2992122 w 3528061"/>
                <a:gd name="connsiteY25" fmla="*/ 182889 h 3434088"/>
                <a:gd name="connsiteX26" fmla="*/ 3307082 w 3528061"/>
                <a:gd name="connsiteY26" fmla="*/ 434349 h 3434088"/>
                <a:gd name="connsiteX27" fmla="*/ 3408047 w 3528061"/>
                <a:gd name="connsiteY27" fmla="*/ 531504 h 3434088"/>
                <a:gd name="connsiteX28" fmla="*/ 3482341 w 3528061"/>
                <a:gd name="connsiteY28" fmla="*/ 731529 h 3434088"/>
                <a:gd name="connsiteX29" fmla="*/ 3486151 w 3528061"/>
                <a:gd name="connsiteY29" fmla="*/ 937269 h 3434088"/>
                <a:gd name="connsiteX30" fmla="*/ 3528061 w 3528061"/>
                <a:gd name="connsiteY30" fmla="*/ 1091574 h 3434088"/>
                <a:gd name="connsiteX31" fmla="*/ 3495676 w 3528061"/>
                <a:gd name="connsiteY31" fmla="*/ 1209684 h 3434088"/>
                <a:gd name="connsiteX32" fmla="*/ 3491866 w 3528061"/>
                <a:gd name="connsiteY32" fmla="*/ 1282074 h 3434088"/>
                <a:gd name="connsiteX33" fmla="*/ 3461386 w 3528061"/>
                <a:gd name="connsiteY33" fmla="*/ 1392564 h 3434088"/>
                <a:gd name="connsiteX34" fmla="*/ 3421381 w 3528061"/>
                <a:gd name="connsiteY34" fmla="*/ 1501149 h 3434088"/>
                <a:gd name="connsiteX35" fmla="*/ 3381376 w 3528061"/>
                <a:gd name="connsiteY35" fmla="*/ 1573539 h 3434088"/>
                <a:gd name="connsiteX36" fmla="*/ 3348614 w 3528061"/>
                <a:gd name="connsiteY36" fmla="*/ 1861191 h 3434088"/>
                <a:gd name="connsiteX37" fmla="*/ 3322321 w 3528061"/>
                <a:gd name="connsiteY37" fmla="*/ 1969779 h 3434088"/>
                <a:gd name="connsiteX38" fmla="*/ 3284221 w 3528061"/>
                <a:gd name="connsiteY38" fmla="*/ 2045979 h 3434088"/>
                <a:gd name="connsiteX39" fmla="*/ 3204211 w 3528061"/>
                <a:gd name="connsiteY39" fmla="*/ 2087889 h 3434088"/>
                <a:gd name="connsiteX40" fmla="*/ 3150871 w 3528061"/>
                <a:gd name="connsiteY40" fmla="*/ 2146944 h 3434088"/>
                <a:gd name="connsiteX41" fmla="*/ 3124201 w 3528061"/>
                <a:gd name="connsiteY41" fmla="*/ 2246004 h 3434088"/>
                <a:gd name="connsiteX42" fmla="*/ 3055621 w 3528061"/>
                <a:gd name="connsiteY42" fmla="*/ 2266959 h 3434088"/>
                <a:gd name="connsiteX43" fmla="*/ 3034666 w 3528061"/>
                <a:gd name="connsiteY43" fmla="*/ 2337444 h 3434088"/>
                <a:gd name="connsiteX44" fmla="*/ 2992756 w 3528061"/>
                <a:gd name="connsiteY44" fmla="*/ 2358399 h 3434088"/>
                <a:gd name="connsiteX45" fmla="*/ 2931796 w 3528061"/>
                <a:gd name="connsiteY45" fmla="*/ 2381259 h 3434088"/>
                <a:gd name="connsiteX46" fmla="*/ 2897506 w 3528061"/>
                <a:gd name="connsiteY46" fmla="*/ 2439044 h 3434088"/>
                <a:gd name="connsiteX47" fmla="*/ 2847976 w 3528061"/>
                <a:gd name="connsiteY47" fmla="*/ 2523499 h 3434088"/>
                <a:gd name="connsiteX48" fmla="*/ 2915921 w 3528061"/>
                <a:gd name="connsiteY48" fmla="*/ 2586364 h 3434088"/>
                <a:gd name="connsiteX49" fmla="*/ 2839581 w 3528061"/>
                <a:gd name="connsiteY49" fmla="*/ 2693666 h 3434088"/>
                <a:gd name="connsiteX50" fmla="*/ 2720341 w 3528061"/>
                <a:gd name="connsiteY50" fmla="*/ 2781308 h 3434088"/>
                <a:gd name="connsiteX51" fmla="*/ 2565401 w 3528061"/>
                <a:gd name="connsiteY51" fmla="*/ 2794008 h 3434088"/>
                <a:gd name="connsiteX52" fmla="*/ 2542541 w 3528061"/>
                <a:gd name="connsiteY52" fmla="*/ 2743208 h 3434088"/>
                <a:gd name="connsiteX53" fmla="*/ 2448561 w 3528061"/>
                <a:gd name="connsiteY53" fmla="*/ 2794008 h 3434088"/>
                <a:gd name="connsiteX54" fmla="*/ 2372361 w 3528061"/>
                <a:gd name="connsiteY54" fmla="*/ 2799088 h 3434088"/>
                <a:gd name="connsiteX55" fmla="*/ 2298701 w 3528061"/>
                <a:gd name="connsiteY55" fmla="*/ 2887988 h 3434088"/>
                <a:gd name="connsiteX56" fmla="*/ 2179321 w 3528061"/>
                <a:gd name="connsiteY56" fmla="*/ 2890528 h 3434088"/>
                <a:gd name="connsiteX57" fmla="*/ 2095501 w 3528061"/>
                <a:gd name="connsiteY57" fmla="*/ 2931168 h 3434088"/>
                <a:gd name="connsiteX58" fmla="*/ 2184401 w 3528061"/>
                <a:gd name="connsiteY58" fmla="*/ 2981968 h 3434088"/>
                <a:gd name="connsiteX59" fmla="*/ 2247761 w 3528061"/>
                <a:gd name="connsiteY59" fmla="*/ 2941430 h 3434088"/>
                <a:gd name="connsiteX60" fmla="*/ 2334261 w 3528061"/>
                <a:gd name="connsiteY60" fmla="*/ 2938788 h 3434088"/>
                <a:gd name="connsiteX61" fmla="*/ 2397761 w 3528061"/>
                <a:gd name="connsiteY61" fmla="*/ 2875288 h 3434088"/>
                <a:gd name="connsiteX62" fmla="*/ 2448561 w 3528061"/>
                <a:gd name="connsiteY62" fmla="*/ 2890528 h 3434088"/>
                <a:gd name="connsiteX63" fmla="*/ 2448561 w 3528061"/>
                <a:gd name="connsiteY63" fmla="*/ 3134368 h 3434088"/>
                <a:gd name="connsiteX64" fmla="*/ 2476500 w 3528061"/>
                <a:gd name="connsiteY64" fmla="*/ 3172468 h 3434088"/>
                <a:gd name="connsiteX65" fmla="*/ 2247900 w 3528061"/>
                <a:gd name="connsiteY65" fmla="*/ 3385828 h 3434088"/>
                <a:gd name="connsiteX66" fmla="*/ 1998980 w 3528061"/>
                <a:gd name="connsiteY66" fmla="*/ 3383288 h 3434088"/>
                <a:gd name="connsiteX67" fmla="*/ 1978660 w 3528061"/>
                <a:gd name="connsiteY67" fmla="*/ 3429008 h 3434088"/>
                <a:gd name="connsiteX68" fmla="*/ 1882140 w 3528061"/>
                <a:gd name="connsiteY68" fmla="*/ 3434088 h 3434088"/>
                <a:gd name="connsiteX69" fmla="*/ 254000 w 3528061"/>
                <a:gd name="connsiteY69" fmla="*/ 2954028 h 3434088"/>
                <a:gd name="connsiteX70" fmla="*/ 233680 w 3528061"/>
                <a:gd name="connsiteY70" fmla="*/ 2910848 h 3434088"/>
                <a:gd name="connsiteX71" fmla="*/ 127000 w 3528061"/>
                <a:gd name="connsiteY71" fmla="*/ 2903228 h 3434088"/>
                <a:gd name="connsiteX72" fmla="*/ 88900 w 3528061"/>
                <a:gd name="connsiteY72" fmla="*/ 2806708 h 3434088"/>
                <a:gd name="connsiteX73" fmla="*/ 12700 w 3528061"/>
                <a:gd name="connsiteY73" fmla="*/ 2773688 h 3434088"/>
                <a:gd name="connsiteX74" fmla="*/ 0 w 3528061"/>
                <a:gd name="connsiteY74" fmla="*/ 2725428 h 3434088"/>
                <a:gd name="connsiteX75" fmla="*/ 78740 w 3528061"/>
                <a:gd name="connsiteY75" fmla="*/ 2687328 h 3434088"/>
                <a:gd name="connsiteX76" fmla="*/ 109220 w 3528061"/>
                <a:gd name="connsiteY76" fmla="*/ 2766068 h 3434088"/>
                <a:gd name="connsiteX77" fmla="*/ 236220 w 3528061"/>
                <a:gd name="connsiteY77" fmla="*/ 2783848 h 3434088"/>
                <a:gd name="connsiteX78" fmla="*/ 297180 w 3528061"/>
                <a:gd name="connsiteY78" fmla="*/ 2738128 h 3434088"/>
                <a:gd name="connsiteX79" fmla="*/ 233680 w 3528061"/>
                <a:gd name="connsiteY79" fmla="*/ 2656848 h 3434088"/>
                <a:gd name="connsiteX80" fmla="*/ 124460 w 3528061"/>
                <a:gd name="connsiteY80" fmla="*/ 2639068 h 3434088"/>
                <a:gd name="connsiteX81" fmla="*/ 106680 w 3528061"/>
                <a:gd name="connsiteY81" fmla="*/ 2590808 h 3434088"/>
                <a:gd name="connsiteX82" fmla="*/ 55880 w 3528061"/>
                <a:gd name="connsiteY82" fmla="*/ 2578108 h 3434088"/>
                <a:gd name="connsiteX83" fmla="*/ 137160 w 3528061"/>
                <a:gd name="connsiteY83" fmla="*/ 2420628 h 3434088"/>
                <a:gd name="connsiteX84" fmla="*/ 111760 w 3528061"/>
                <a:gd name="connsiteY84" fmla="*/ 2392688 h 3434088"/>
                <a:gd name="connsiteX85" fmla="*/ 152400 w 3528061"/>
                <a:gd name="connsiteY85" fmla="*/ 2286008 h 3434088"/>
                <a:gd name="connsiteX86" fmla="*/ 96520 w 3528061"/>
                <a:gd name="connsiteY86" fmla="*/ 2242828 h 3434088"/>
                <a:gd name="connsiteX87" fmla="*/ 134620 w 3528061"/>
                <a:gd name="connsiteY87" fmla="*/ 2179328 h 3434088"/>
                <a:gd name="connsiteX88" fmla="*/ 199901 w 3528061"/>
                <a:gd name="connsiteY88" fmla="*/ 2115930 h 3434088"/>
                <a:gd name="connsiteX89" fmla="*/ 208280 w 3528061"/>
                <a:gd name="connsiteY89" fmla="*/ 2044708 h 3434088"/>
                <a:gd name="connsiteX90" fmla="*/ 152400 w 3528061"/>
                <a:gd name="connsiteY90" fmla="*/ 2016768 h 3434088"/>
                <a:gd name="connsiteX91" fmla="*/ 160020 w 3528061"/>
                <a:gd name="connsiteY91" fmla="*/ 1920248 h 3434088"/>
                <a:gd name="connsiteX92" fmla="*/ 96520 w 3528061"/>
                <a:gd name="connsiteY92" fmla="*/ 1877068 h 3434088"/>
                <a:gd name="connsiteX93" fmla="*/ 132080 w 3528061"/>
                <a:gd name="connsiteY93" fmla="*/ 1823728 h 3434088"/>
                <a:gd name="connsiteX94" fmla="*/ 116840 w 3528061"/>
                <a:gd name="connsiteY94" fmla="*/ 1717048 h 3434088"/>
                <a:gd name="connsiteX95" fmla="*/ 205740 w 3528061"/>
                <a:gd name="connsiteY95" fmla="*/ 1689108 h 3434088"/>
                <a:gd name="connsiteX96" fmla="*/ 241300 w 3528061"/>
                <a:gd name="connsiteY96" fmla="*/ 1744988 h 3434088"/>
                <a:gd name="connsiteX97" fmla="*/ 284480 w 3528061"/>
                <a:gd name="connsiteY97" fmla="*/ 1734828 h 3434088"/>
                <a:gd name="connsiteX98" fmla="*/ 274320 w 3528061"/>
                <a:gd name="connsiteY98" fmla="*/ 1673868 h 3434088"/>
                <a:gd name="connsiteX99" fmla="*/ 312420 w 3528061"/>
                <a:gd name="connsiteY99" fmla="*/ 1605288 h 3434088"/>
                <a:gd name="connsiteX100" fmla="*/ 386080 w 3528061"/>
                <a:gd name="connsiteY100" fmla="*/ 1574808 h 3434088"/>
                <a:gd name="connsiteX101" fmla="*/ 322580 w 3528061"/>
                <a:gd name="connsiteY101" fmla="*/ 1521468 h 3434088"/>
                <a:gd name="connsiteX102" fmla="*/ 332740 w 3528061"/>
                <a:gd name="connsiteY102" fmla="*/ 1465588 h 3434088"/>
                <a:gd name="connsiteX103" fmla="*/ 411480 w 3528061"/>
                <a:gd name="connsiteY103" fmla="*/ 1440188 h 3434088"/>
                <a:gd name="connsiteX104" fmla="*/ 505460 w 3528061"/>
                <a:gd name="connsiteY104" fmla="*/ 1336048 h 3434088"/>
                <a:gd name="connsiteX105" fmla="*/ 553720 w 3528061"/>
                <a:gd name="connsiteY105" fmla="*/ 1203968 h 3434088"/>
                <a:gd name="connsiteX106" fmla="*/ 444501 w 3528061"/>
                <a:gd name="connsiteY106" fmla="*/ 1178568 h 3434088"/>
                <a:gd name="connsiteX107" fmla="*/ 441961 w 3528061"/>
                <a:gd name="connsiteY107" fmla="*/ 1005848 h 3434088"/>
                <a:gd name="connsiteX108" fmla="*/ 370841 w 3528061"/>
                <a:gd name="connsiteY108" fmla="*/ 998228 h 3434088"/>
                <a:gd name="connsiteX109" fmla="*/ 327661 w 3528061"/>
                <a:gd name="connsiteY109" fmla="*/ 985528 h 3434088"/>
                <a:gd name="connsiteX110" fmla="*/ 351285 w 3528061"/>
                <a:gd name="connsiteY110" fmla="*/ 832862 h 3434088"/>
                <a:gd name="connsiteX0" fmla="*/ 351285 w 3528061"/>
                <a:gd name="connsiteY0" fmla="*/ 832862 h 3434088"/>
                <a:gd name="connsiteX1" fmla="*/ 520070 w 3528061"/>
                <a:gd name="connsiteY1" fmla="*/ 817251 h 3434088"/>
                <a:gd name="connsiteX2" fmla="*/ 579125 w 3528061"/>
                <a:gd name="connsiteY2" fmla="*/ 771531 h 3434088"/>
                <a:gd name="connsiteX3" fmla="*/ 632465 w 3528061"/>
                <a:gd name="connsiteY3" fmla="*/ 800106 h 3434088"/>
                <a:gd name="connsiteX4" fmla="*/ 748670 w 3528061"/>
                <a:gd name="connsiteY4" fmla="*/ 790581 h 3434088"/>
                <a:gd name="connsiteX5" fmla="*/ 824870 w 3528061"/>
                <a:gd name="connsiteY5" fmla="*/ 811536 h 3434088"/>
                <a:gd name="connsiteX6" fmla="*/ 914405 w 3528061"/>
                <a:gd name="connsiteY6" fmla="*/ 754386 h 3434088"/>
                <a:gd name="connsiteX7" fmla="*/ 1013465 w 3528061"/>
                <a:gd name="connsiteY7" fmla="*/ 786771 h 3434088"/>
                <a:gd name="connsiteX8" fmla="*/ 1080140 w 3528061"/>
                <a:gd name="connsiteY8" fmla="*/ 758196 h 3434088"/>
                <a:gd name="connsiteX9" fmla="*/ 1087760 w 3528061"/>
                <a:gd name="connsiteY9" fmla="*/ 632466 h 3434088"/>
                <a:gd name="connsiteX10" fmla="*/ 1200154 w 3528061"/>
                <a:gd name="connsiteY10" fmla="*/ 605796 h 3434088"/>
                <a:gd name="connsiteX11" fmla="*/ 1283974 w 3528061"/>
                <a:gd name="connsiteY11" fmla="*/ 601986 h 3434088"/>
                <a:gd name="connsiteX12" fmla="*/ 1400179 w 3528061"/>
                <a:gd name="connsiteY12" fmla="*/ 512451 h 3434088"/>
                <a:gd name="connsiteX13" fmla="*/ 1419229 w 3528061"/>
                <a:gd name="connsiteY13" fmla="*/ 415297 h 3434088"/>
                <a:gd name="connsiteX14" fmla="*/ 1483999 w 3528061"/>
                <a:gd name="connsiteY14" fmla="*/ 424822 h 3434088"/>
                <a:gd name="connsiteX15" fmla="*/ 1518289 w 3528061"/>
                <a:gd name="connsiteY15" fmla="*/ 457207 h 3434088"/>
                <a:gd name="connsiteX16" fmla="*/ 1565913 w 3528061"/>
                <a:gd name="connsiteY16" fmla="*/ 384817 h 3434088"/>
                <a:gd name="connsiteX17" fmla="*/ 1642113 w 3528061"/>
                <a:gd name="connsiteY17" fmla="*/ 346717 h 3434088"/>
                <a:gd name="connsiteX18" fmla="*/ 1640208 w 3528061"/>
                <a:gd name="connsiteY18" fmla="*/ 257182 h 3434088"/>
                <a:gd name="connsiteX19" fmla="*/ 1661925 w 3528061"/>
                <a:gd name="connsiteY19" fmla="*/ 134500 h 3434088"/>
                <a:gd name="connsiteX20" fmla="*/ 1760223 w 3528061"/>
                <a:gd name="connsiteY20" fmla="*/ 22867 h 3434088"/>
                <a:gd name="connsiteX21" fmla="*/ 2331722 w 3528061"/>
                <a:gd name="connsiteY21" fmla="*/ 30489 h 3434088"/>
                <a:gd name="connsiteX22" fmla="*/ 2388872 w 3528061"/>
                <a:gd name="connsiteY22" fmla="*/ 9 h 3434088"/>
                <a:gd name="connsiteX23" fmla="*/ 2518412 w 3528061"/>
                <a:gd name="connsiteY23" fmla="*/ 45730 h 3434088"/>
                <a:gd name="connsiteX24" fmla="*/ 2707007 w 3528061"/>
                <a:gd name="connsiteY24" fmla="*/ 62874 h 3434088"/>
                <a:gd name="connsiteX25" fmla="*/ 2992122 w 3528061"/>
                <a:gd name="connsiteY25" fmla="*/ 182889 h 3434088"/>
                <a:gd name="connsiteX26" fmla="*/ 3307082 w 3528061"/>
                <a:gd name="connsiteY26" fmla="*/ 434349 h 3434088"/>
                <a:gd name="connsiteX27" fmla="*/ 3408047 w 3528061"/>
                <a:gd name="connsiteY27" fmla="*/ 531504 h 3434088"/>
                <a:gd name="connsiteX28" fmla="*/ 3482341 w 3528061"/>
                <a:gd name="connsiteY28" fmla="*/ 731529 h 3434088"/>
                <a:gd name="connsiteX29" fmla="*/ 3486151 w 3528061"/>
                <a:gd name="connsiteY29" fmla="*/ 937269 h 3434088"/>
                <a:gd name="connsiteX30" fmla="*/ 3528061 w 3528061"/>
                <a:gd name="connsiteY30" fmla="*/ 1091574 h 3434088"/>
                <a:gd name="connsiteX31" fmla="*/ 3495676 w 3528061"/>
                <a:gd name="connsiteY31" fmla="*/ 1209684 h 3434088"/>
                <a:gd name="connsiteX32" fmla="*/ 3491866 w 3528061"/>
                <a:gd name="connsiteY32" fmla="*/ 1282074 h 3434088"/>
                <a:gd name="connsiteX33" fmla="*/ 3461386 w 3528061"/>
                <a:gd name="connsiteY33" fmla="*/ 1392564 h 3434088"/>
                <a:gd name="connsiteX34" fmla="*/ 3421381 w 3528061"/>
                <a:gd name="connsiteY34" fmla="*/ 1501149 h 3434088"/>
                <a:gd name="connsiteX35" fmla="*/ 3381376 w 3528061"/>
                <a:gd name="connsiteY35" fmla="*/ 1573539 h 3434088"/>
                <a:gd name="connsiteX36" fmla="*/ 3348614 w 3528061"/>
                <a:gd name="connsiteY36" fmla="*/ 1861191 h 3434088"/>
                <a:gd name="connsiteX37" fmla="*/ 3322321 w 3528061"/>
                <a:gd name="connsiteY37" fmla="*/ 1969779 h 3434088"/>
                <a:gd name="connsiteX38" fmla="*/ 3284221 w 3528061"/>
                <a:gd name="connsiteY38" fmla="*/ 2045979 h 3434088"/>
                <a:gd name="connsiteX39" fmla="*/ 3204211 w 3528061"/>
                <a:gd name="connsiteY39" fmla="*/ 2087889 h 3434088"/>
                <a:gd name="connsiteX40" fmla="*/ 3150871 w 3528061"/>
                <a:gd name="connsiteY40" fmla="*/ 2146944 h 3434088"/>
                <a:gd name="connsiteX41" fmla="*/ 3124201 w 3528061"/>
                <a:gd name="connsiteY41" fmla="*/ 2246004 h 3434088"/>
                <a:gd name="connsiteX42" fmla="*/ 3055621 w 3528061"/>
                <a:gd name="connsiteY42" fmla="*/ 2266959 h 3434088"/>
                <a:gd name="connsiteX43" fmla="*/ 3034666 w 3528061"/>
                <a:gd name="connsiteY43" fmla="*/ 2337444 h 3434088"/>
                <a:gd name="connsiteX44" fmla="*/ 2992756 w 3528061"/>
                <a:gd name="connsiteY44" fmla="*/ 2358399 h 3434088"/>
                <a:gd name="connsiteX45" fmla="*/ 2931796 w 3528061"/>
                <a:gd name="connsiteY45" fmla="*/ 2381259 h 3434088"/>
                <a:gd name="connsiteX46" fmla="*/ 2897506 w 3528061"/>
                <a:gd name="connsiteY46" fmla="*/ 2439044 h 3434088"/>
                <a:gd name="connsiteX47" fmla="*/ 2847976 w 3528061"/>
                <a:gd name="connsiteY47" fmla="*/ 2523499 h 3434088"/>
                <a:gd name="connsiteX48" fmla="*/ 2915921 w 3528061"/>
                <a:gd name="connsiteY48" fmla="*/ 2586364 h 3434088"/>
                <a:gd name="connsiteX49" fmla="*/ 2839581 w 3528061"/>
                <a:gd name="connsiteY49" fmla="*/ 2693666 h 3434088"/>
                <a:gd name="connsiteX50" fmla="*/ 2720341 w 3528061"/>
                <a:gd name="connsiteY50" fmla="*/ 2781308 h 3434088"/>
                <a:gd name="connsiteX51" fmla="*/ 2565401 w 3528061"/>
                <a:gd name="connsiteY51" fmla="*/ 2794008 h 3434088"/>
                <a:gd name="connsiteX52" fmla="*/ 2542541 w 3528061"/>
                <a:gd name="connsiteY52" fmla="*/ 2743208 h 3434088"/>
                <a:gd name="connsiteX53" fmla="*/ 2448561 w 3528061"/>
                <a:gd name="connsiteY53" fmla="*/ 2794008 h 3434088"/>
                <a:gd name="connsiteX54" fmla="*/ 2372361 w 3528061"/>
                <a:gd name="connsiteY54" fmla="*/ 2799088 h 3434088"/>
                <a:gd name="connsiteX55" fmla="*/ 2298701 w 3528061"/>
                <a:gd name="connsiteY55" fmla="*/ 2887988 h 3434088"/>
                <a:gd name="connsiteX56" fmla="*/ 2179321 w 3528061"/>
                <a:gd name="connsiteY56" fmla="*/ 2890528 h 3434088"/>
                <a:gd name="connsiteX57" fmla="*/ 2095501 w 3528061"/>
                <a:gd name="connsiteY57" fmla="*/ 2931168 h 3434088"/>
                <a:gd name="connsiteX58" fmla="*/ 2184401 w 3528061"/>
                <a:gd name="connsiteY58" fmla="*/ 2981968 h 3434088"/>
                <a:gd name="connsiteX59" fmla="*/ 2247761 w 3528061"/>
                <a:gd name="connsiteY59" fmla="*/ 2941430 h 3434088"/>
                <a:gd name="connsiteX60" fmla="*/ 2334261 w 3528061"/>
                <a:gd name="connsiteY60" fmla="*/ 2938788 h 3434088"/>
                <a:gd name="connsiteX61" fmla="*/ 2397761 w 3528061"/>
                <a:gd name="connsiteY61" fmla="*/ 2875288 h 3434088"/>
                <a:gd name="connsiteX62" fmla="*/ 2448561 w 3528061"/>
                <a:gd name="connsiteY62" fmla="*/ 2890528 h 3434088"/>
                <a:gd name="connsiteX63" fmla="*/ 2448561 w 3528061"/>
                <a:gd name="connsiteY63" fmla="*/ 3134368 h 3434088"/>
                <a:gd name="connsiteX64" fmla="*/ 2476500 w 3528061"/>
                <a:gd name="connsiteY64" fmla="*/ 3172468 h 3434088"/>
                <a:gd name="connsiteX65" fmla="*/ 2247900 w 3528061"/>
                <a:gd name="connsiteY65" fmla="*/ 3385828 h 3434088"/>
                <a:gd name="connsiteX66" fmla="*/ 1998980 w 3528061"/>
                <a:gd name="connsiteY66" fmla="*/ 3383288 h 3434088"/>
                <a:gd name="connsiteX67" fmla="*/ 1978660 w 3528061"/>
                <a:gd name="connsiteY67" fmla="*/ 3429008 h 3434088"/>
                <a:gd name="connsiteX68" fmla="*/ 1882140 w 3528061"/>
                <a:gd name="connsiteY68" fmla="*/ 3434088 h 3434088"/>
                <a:gd name="connsiteX69" fmla="*/ 1793240 w 3528061"/>
                <a:gd name="connsiteY69" fmla="*/ 3403608 h 3434088"/>
                <a:gd name="connsiteX70" fmla="*/ 254000 w 3528061"/>
                <a:gd name="connsiteY70" fmla="*/ 2954028 h 3434088"/>
                <a:gd name="connsiteX71" fmla="*/ 233680 w 3528061"/>
                <a:gd name="connsiteY71" fmla="*/ 2910848 h 3434088"/>
                <a:gd name="connsiteX72" fmla="*/ 127000 w 3528061"/>
                <a:gd name="connsiteY72" fmla="*/ 2903228 h 3434088"/>
                <a:gd name="connsiteX73" fmla="*/ 88900 w 3528061"/>
                <a:gd name="connsiteY73" fmla="*/ 2806708 h 3434088"/>
                <a:gd name="connsiteX74" fmla="*/ 12700 w 3528061"/>
                <a:gd name="connsiteY74" fmla="*/ 2773688 h 3434088"/>
                <a:gd name="connsiteX75" fmla="*/ 0 w 3528061"/>
                <a:gd name="connsiteY75" fmla="*/ 2725428 h 3434088"/>
                <a:gd name="connsiteX76" fmla="*/ 78740 w 3528061"/>
                <a:gd name="connsiteY76" fmla="*/ 2687328 h 3434088"/>
                <a:gd name="connsiteX77" fmla="*/ 109220 w 3528061"/>
                <a:gd name="connsiteY77" fmla="*/ 2766068 h 3434088"/>
                <a:gd name="connsiteX78" fmla="*/ 236220 w 3528061"/>
                <a:gd name="connsiteY78" fmla="*/ 2783848 h 3434088"/>
                <a:gd name="connsiteX79" fmla="*/ 297180 w 3528061"/>
                <a:gd name="connsiteY79" fmla="*/ 2738128 h 3434088"/>
                <a:gd name="connsiteX80" fmla="*/ 233680 w 3528061"/>
                <a:gd name="connsiteY80" fmla="*/ 2656848 h 3434088"/>
                <a:gd name="connsiteX81" fmla="*/ 124460 w 3528061"/>
                <a:gd name="connsiteY81" fmla="*/ 2639068 h 3434088"/>
                <a:gd name="connsiteX82" fmla="*/ 106680 w 3528061"/>
                <a:gd name="connsiteY82" fmla="*/ 2590808 h 3434088"/>
                <a:gd name="connsiteX83" fmla="*/ 55880 w 3528061"/>
                <a:gd name="connsiteY83" fmla="*/ 2578108 h 3434088"/>
                <a:gd name="connsiteX84" fmla="*/ 137160 w 3528061"/>
                <a:gd name="connsiteY84" fmla="*/ 2420628 h 3434088"/>
                <a:gd name="connsiteX85" fmla="*/ 111760 w 3528061"/>
                <a:gd name="connsiteY85" fmla="*/ 2392688 h 3434088"/>
                <a:gd name="connsiteX86" fmla="*/ 152400 w 3528061"/>
                <a:gd name="connsiteY86" fmla="*/ 2286008 h 3434088"/>
                <a:gd name="connsiteX87" fmla="*/ 96520 w 3528061"/>
                <a:gd name="connsiteY87" fmla="*/ 2242828 h 3434088"/>
                <a:gd name="connsiteX88" fmla="*/ 134620 w 3528061"/>
                <a:gd name="connsiteY88" fmla="*/ 2179328 h 3434088"/>
                <a:gd name="connsiteX89" fmla="*/ 199901 w 3528061"/>
                <a:gd name="connsiteY89" fmla="*/ 2115930 h 3434088"/>
                <a:gd name="connsiteX90" fmla="*/ 208280 w 3528061"/>
                <a:gd name="connsiteY90" fmla="*/ 2044708 h 3434088"/>
                <a:gd name="connsiteX91" fmla="*/ 152400 w 3528061"/>
                <a:gd name="connsiteY91" fmla="*/ 2016768 h 3434088"/>
                <a:gd name="connsiteX92" fmla="*/ 160020 w 3528061"/>
                <a:gd name="connsiteY92" fmla="*/ 1920248 h 3434088"/>
                <a:gd name="connsiteX93" fmla="*/ 96520 w 3528061"/>
                <a:gd name="connsiteY93" fmla="*/ 1877068 h 3434088"/>
                <a:gd name="connsiteX94" fmla="*/ 132080 w 3528061"/>
                <a:gd name="connsiteY94" fmla="*/ 1823728 h 3434088"/>
                <a:gd name="connsiteX95" fmla="*/ 116840 w 3528061"/>
                <a:gd name="connsiteY95" fmla="*/ 1717048 h 3434088"/>
                <a:gd name="connsiteX96" fmla="*/ 205740 w 3528061"/>
                <a:gd name="connsiteY96" fmla="*/ 1689108 h 3434088"/>
                <a:gd name="connsiteX97" fmla="*/ 241300 w 3528061"/>
                <a:gd name="connsiteY97" fmla="*/ 1744988 h 3434088"/>
                <a:gd name="connsiteX98" fmla="*/ 284480 w 3528061"/>
                <a:gd name="connsiteY98" fmla="*/ 1734828 h 3434088"/>
                <a:gd name="connsiteX99" fmla="*/ 274320 w 3528061"/>
                <a:gd name="connsiteY99" fmla="*/ 1673868 h 3434088"/>
                <a:gd name="connsiteX100" fmla="*/ 312420 w 3528061"/>
                <a:gd name="connsiteY100" fmla="*/ 1605288 h 3434088"/>
                <a:gd name="connsiteX101" fmla="*/ 386080 w 3528061"/>
                <a:gd name="connsiteY101" fmla="*/ 1574808 h 3434088"/>
                <a:gd name="connsiteX102" fmla="*/ 322580 w 3528061"/>
                <a:gd name="connsiteY102" fmla="*/ 1521468 h 3434088"/>
                <a:gd name="connsiteX103" fmla="*/ 332740 w 3528061"/>
                <a:gd name="connsiteY103" fmla="*/ 1465588 h 3434088"/>
                <a:gd name="connsiteX104" fmla="*/ 411480 w 3528061"/>
                <a:gd name="connsiteY104" fmla="*/ 1440188 h 3434088"/>
                <a:gd name="connsiteX105" fmla="*/ 505460 w 3528061"/>
                <a:gd name="connsiteY105" fmla="*/ 1336048 h 3434088"/>
                <a:gd name="connsiteX106" fmla="*/ 553720 w 3528061"/>
                <a:gd name="connsiteY106" fmla="*/ 1203968 h 3434088"/>
                <a:gd name="connsiteX107" fmla="*/ 444501 w 3528061"/>
                <a:gd name="connsiteY107" fmla="*/ 1178568 h 3434088"/>
                <a:gd name="connsiteX108" fmla="*/ 441961 w 3528061"/>
                <a:gd name="connsiteY108" fmla="*/ 1005848 h 3434088"/>
                <a:gd name="connsiteX109" fmla="*/ 370841 w 3528061"/>
                <a:gd name="connsiteY109" fmla="*/ 998228 h 3434088"/>
                <a:gd name="connsiteX110" fmla="*/ 327661 w 3528061"/>
                <a:gd name="connsiteY110" fmla="*/ 985528 h 3434088"/>
                <a:gd name="connsiteX111" fmla="*/ 351285 w 3528061"/>
                <a:gd name="connsiteY111" fmla="*/ 832862 h 3434088"/>
                <a:gd name="connsiteX0" fmla="*/ 351285 w 3528061"/>
                <a:gd name="connsiteY0" fmla="*/ 832862 h 3444248"/>
                <a:gd name="connsiteX1" fmla="*/ 520070 w 3528061"/>
                <a:gd name="connsiteY1" fmla="*/ 817251 h 3444248"/>
                <a:gd name="connsiteX2" fmla="*/ 579125 w 3528061"/>
                <a:gd name="connsiteY2" fmla="*/ 771531 h 3444248"/>
                <a:gd name="connsiteX3" fmla="*/ 632465 w 3528061"/>
                <a:gd name="connsiteY3" fmla="*/ 800106 h 3444248"/>
                <a:gd name="connsiteX4" fmla="*/ 748670 w 3528061"/>
                <a:gd name="connsiteY4" fmla="*/ 790581 h 3444248"/>
                <a:gd name="connsiteX5" fmla="*/ 824870 w 3528061"/>
                <a:gd name="connsiteY5" fmla="*/ 811536 h 3444248"/>
                <a:gd name="connsiteX6" fmla="*/ 914405 w 3528061"/>
                <a:gd name="connsiteY6" fmla="*/ 754386 h 3444248"/>
                <a:gd name="connsiteX7" fmla="*/ 1013465 w 3528061"/>
                <a:gd name="connsiteY7" fmla="*/ 786771 h 3444248"/>
                <a:gd name="connsiteX8" fmla="*/ 1080140 w 3528061"/>
                <a:gd name="connsiteY8" fmla="*/ 758196 h 3444248"/>
                <a:gd name="connsiteX9" fmla="*/ 1087760 w 3528061"/>
                <a:gd name="connsiteY9" fmla="*/ 632466 h 3444248"/>
                <a:gd name="connsiteX10" fmla="*/ 1200154 w 3528061"/>
                <a:gd name="connsiteY10" fmla="*/ 605796 h 3444248"/>
                <a:gd name="connsiteX11" fmla="*/ 1283974 w 3528061"/>
                <a:gd name="connsiteY11" fmla="*/ 601986 h 3444248"/>
                <a:gd name="connsiteX12" fmla="*/ 1400179 w 3528061"/>
                <a:gd name="connsiteY12" fmla="*/ 512451 h 3444248"/>
                <a:gd name="connsiteX13" fmla="*/ 1419229 w 3528061"/>
                <a:gd name="connsiteY13" fmla="*/ 415297 h 3444248"/>
                <a:gd name="connsiteX14" fmla="*/ 1483999 w 3528061"/>
                <a:gd name="connsiteY14" fmla="*/ 424822 h 3444248"/>
                <a:gd name="connsiteX15" fmla="*/ 1518289 w 3528061"/>
                <a:gd name="connsiteY15" fmla="*/ 457207 h 3444248"/>
                <a:gd name="connsiteX16" fmla="*/ 1565913 w 3528061"/>
                <a:gd name="connsiteY16" fmla="*/ 384817 h 3444248"/>
                <a:gd name="connsiteX17" fmla="*/ 1642113 w 3528061"/>
                <a:gd name="connsiteY17" fmla="*/ 346717 h 3444248"/>
                <a:gd name="connsiteX18" fmla="*/ 1640208 w 3528061"/>
                <a:gd name="connsiteY18" fmla="*/ 257182 h 3444248"/>
                <a:gd name="connsiteX19" fmla="*/ 1661925 w 3528061"/>
                <a:gd name="connsiteY19" fmla="*/ 134500 h 3444248"/>
                <a:gd name="connsiteX20" fmla="*/ 1760223 w 3528061"/>
                <a:gd name="connsiteY20" fmla="*/ 22867 h 3444248"/>
                <a:gd name="connsiteX21" fmla="*/ 2331722 w 3528061"/>
                <a:gd name="connsiteY21" fmla="*/ 30489 h 3444248"/>
                <a:gd name="connsiteX22" fmla="*/ 2388872 w 3528061"/>
                <a:gd name="connsiteY22" fmla="*/ 9 h 3444248"/>
                <a:gd name="connsiteX23" fmla="*/ 2518412 w 3528061"/>
                <a:gd name="connsiteY23" fmla="*/ 45730 h 3444248"/>
                <a:gd name="connsiteX24" fmla="*/ 2707007 w 3528061"/>
                <a:gd name="connsiteY24" fmla="*/ 62874 h 3444248"/>
                <a:gd name="connsiteX25" fmla="*/ 2992122 w 3528061"/>
                <a:gd name="connsiteY25" fmla="*/ 182889 h 3444248"/>
                <a:gd name="connsiteX26" fmla="*/ 3307082 w 3528061"/>
                <a:gd name="connsiteY26" fmla="*/ 434349 h 3444248"/>
                <a:gd name="connsiteX27" fmla="*/ 3408047 w 3528061"/>
                <a:gd name="connsiteY27" fmla="*/ 531504 h 3444248"/>
                <a:gd name="connsiteX28" fmla="*/ 3482341 w 3528061"/>
                <a:gd name="connsiteY28" fmla="*/ 731529 h 3444248"/>
                <a:gd name="connsiteX29" fmla="*/ 3486151 w 3528061"/>
                <a:gd name="connsiteY29" fmla="*/ 937269 h 3444248"/>
                <a:gd name="connsiteX30" fmla="*/ 3528061 w 3528061"/>
                <a:gd name="connsiteY30" fmla="*/ 1091574 h 3444248"/>
                <a:gd name="connsiteX31" fmla="*/ 3495676 w 3528061"/>
                <a:gd name="connsiteY31" fmla="*/ 1209684 h 3444248"/>
                <a:gd name="connsiteX32" fmla="*/ 3491866 w 3528061"/>
                <a:gd name="connsiteY32" fmla="*/ 1282074 h 3444248"/>
                <a:gd name="connsiteX33" fmla="*/ 3461386 w 3528061"/>
                <a:gd name="connsiteY33" fmla="*/ 1392564 h 3444248"/>
                <a:gd name="connsiteX34" fmla="*/ 3421381 w 3528061"/>
                <a:gd name="connsiteY34" fmla="*/ 1501149 h 3444248"/>
                <a:gd name="connsiteX35" fmla="*/ 3381376 w 3528061"/>
                <a:gd name="connsiteY35" fmla="*/ 1573539 h 3444248"/>
                <a:gd name="connsiteX36" fmla="*/ 3348614 w 3528061"/>
                <a:gd name="connsiteY36" fmla="*/ 1861191 h 3444248"/>
                <a:gd name="connsiteX37" fmla="*/ 3322321 w 3528061"/>
                <a:gd name="connsiteY37" fmla="*/ 1969779 h 3444248"/>
                <a:gd name="connsiteX38" fmla="*/ 3284221 w 3528061"/>
                <a:gd name="connsiteY38" fmla="*/ 2045979 h 3444248"/>
                <a:gd name="connsiteX39" fmla="*/ 3204211 w 3528061"/>
                <a:gd name="connsiteY39" fmla="*/ 2087889 h 3444248"/>
                <a:gd name="connsiteX40" fmla="*/ 3150871 w 3528061"/>
                <a:gd name="connsiteY40" fmla="*/ 2146944 h 3444248"/>
                <a:gd name="connsiteX41" fmla="*/ 3124201 w 3528061"/>
                <a:gd name="connsiteY41" fmla="*/ 2246004 h 3444248"/>
                <a:gd name="connsiteX42" fmla="*/ 3055621 w 3528061"/>
                <a:gd name="connsiteY42" fmla="*/ 2266959 h 3444248"/>
                <a:gd name="connsiteX43" fmla="*/ 3034666 w 3528061"/>
                <a:gd name="connsiteY43" fmla="*/ 2337444 h 3444248"/>
                <a:gd name="connsiteX44" fmla="*/ 2992756 w 3528061"/>
                <a:gd name="connsiteY44" fmla="*/ 2358399 h 3444248"/>
                <a:gd name="connsiteX45" fmla="*/ 2931796 w 3528061"/>
                <a:gd name="connsiteY45" fmla="*/ 2381259 h 3444248"/>
                <a:gd name="connsiteX46" fmla="*/ 2897506 w 3528061"/>
                <a:gd name="connsiteY46" fmla="*/ 2439044 h 3444248"/>
                <a:gd name="connsiteX47" fmla="*/ 2847976 w 3528061"/>
                <a:gd name="connsiteY47" fmla="*/ 2523499 h 3444248"/>
                <a:gd name="connsiteX48" fmla="*/ 2915921 w 3528061"/>
                <a:gd name="connsiteY48" fmla="*/ 2586364 h 3444248"/>
                <a:gd name="connsiteX49" fmla="*/ 2839581 w 3528061"/>
                <a:gd name="connsiteY49" fmla="*/ 2693666 h 3444248"/>
                <a:gd name="connsiteX50" fmla="*/ 2720341 w 3528061"/>
                <a:gd name="connsiteY50" fmla="*/ 2781308 h 3444248"/>
                <a:gd name="connsiteX51" fmla="*/ 2565401 w 3528061"/>
                <a:gd name="connsiteY51" fmla="*/ 2794008 h 3444248"/>
                <a:gd name="connsiteX52" fmla="*/ 2542541 w 3528061"/>
                <a:gd name="connsiteY52" fmla="*/ 2743208 h 3444248"/>
                <a:gd name="connsiteX53" fmla="*/ 2448561 w 3528061"/>
                <a:gd name="connsiteY53" fmla="*/ 2794008 h 3444248"/>
                <a:gd name="connsiteX54" fmla="*/ 2372361 w 3528061"/>
                <a:gd name="connsiteY54" fmla="*/ 2799088 h 3444248"/>
                <a:gd name="connsiteX55" fmla="*/ 2298701 w 3528061"/>
                <a:gd name="connsiteY55" fmla="*/ 2887988 h 3444248"/>
                <a:gd name="connsiteX56" fmla="*/ 2179321 w 3528061"/>
                <a:gd name="connsiteY56" fmla="*/ 2890528 h 3444248"/>
                <a:gd name="connsiteX57" fmla="*/ 2095501 w 3528061"/>
                <a:gd name="connsiteY57" fmla="*/ 2931168 h 3444248"/>
                <a:gd name="connsiteX58" fmla="*/ 2184401 w 3528061"/>
                <a:gd name="connsiteY58" fmla="*/ 2981968 h 3444248"/>
                <a:gd name="connsiteX59" fmla="*/ 2247761 w 3528061"/>
                <a:gd name="connsiteY59" fmla="*/ 2941430 h 3444248"/>
                <a:gd name="connsiteX60" fmla="*/ 2334261 w 3528061"/>
                <a:gd name="connsiteY60" fmla="*/ 2938788 h 3444248"/>
                <a:gd name="connsiteX61" fmla="*/ 2397761 w 3528061"/>
                <a:gd name="connsiteY61" fmla="*/ 2875288 h 3444248"/>
                <a:gd name="connsiteX62" fmla="*/ 2448561 w 3528061"/>
                <a:gd name="connsiteY62" fmla="*/ 2890528 h 3444248"/>
                <a:gd name="connsiteX63" fmla="*/ 2448561 w 3528061"/>
                <a:gd name="connsiteY63" fmla="*/ 3134368 h 3444248"/>
                <a:gd name="connsiteX64" fmla="*/ 2476500 w 3528061"/>
                <a:gd name="connsiteY64" fmla="*/ 3172468 h 3444248"/>
                <a:gd name="connsiteX65" fmla="*/ 2247900 w 3528061"/>
                <a:gd name="connsiteY65" fmla="*/ 3385828 h 3444248"/>
                <a:gd name="connsiteX66" fmla="*/ 1998980 w 3528061"/>
                <a:gd name="connsiteY66" fmla="*/ 3383288 h 3444248"/>
                <a:gd name="connsiteX67" fmla="*/ 1978660 w 3528061"/>
                <a:gd name="connsiteY67" fmla="*/ 3429008 h 3444248"/>
                <a:gd name="connsiteX68" fmla="*/ 1882140 w 3528061"/>
                <a:gd name="connsiteY68" fmla="*/ 3434088 h 3444248"/>
                <a:gd name="connsiteX69" fmla="*/ 1828800 w 3528061"/>
                <a:gd name="connsiteY69" fmla="*/ 3444248 h 3444248"/>
                <a:gd name="connsiteX70" fmla="*/ 254000 w 3528061"/>
                <a:gd name="connsiteY70" fmla="*/ 2954028 h 3444248"/>
                <a:gd name="connsiteX71" fmla="*/ 233680 w 3528061"/>
                <a:gd name="connsiteY71" fmla="*/ 2910848 h 3444248"/>
                <a:gd name="connsiteX72" fmla="*/ 127000 w 3528061"/>
                <a:gd name="connsiteY72" fmla="*/ 2903228 h 3444248"/>
                <a:gd name="connsiteX73" fmla="*/ 88900 w 3528061"/>
                <a:gd name="connsiteY73" fmla="*/ 2806708 h 3444248"/>
                <a:gd name="connsiteX74" fmla="*/ 12700 w 3528061"/>
                <a:gd name="connsiteY74" fmla="*/ 2773688 h 3444248"/>
                <a:gd name="connsiteX75" fmla="*/ 0 w 3528061"/>
                <a:gd name="connsiteY75" fmla="*/ 2725428 h 3444248"/>
                <a:gd name="connsiteX76" fmla="*/ 78740 w 3528061"/>
                <a:gd name="connsiteY76" fmla="*/ 2687328 h 3444248"/>
                <a:gd name="connsiteX77" fmla="*/ 109220 w 3528061"/>
                <a:gd name="connsiteY77" fmla="*/ 2766068 h 3444248"/>
                <a:gd name="connsiteX78" fmla="*/ 236220 w 3528061"/>
                <a:gd name="connsiteY78" fmla="*/ 2783848 h 3444248"/>
                <a:gd name="connsiteX79" fmla="*/ 297180 w 3528061"/>
                <a:gd name="connsiteY79" fmla="*/ 2738128 h 3444248"/>
                <a:gd name="connsiteX80" fmla="*/ 233680 w 3528061"/>
                <a:gd name="connsiteY80" fmla="*/ 2656848 h 3444248"/>
                <a:gd name="connsiteX81" fmla="*/ 124460 w 3528061"/>
                <a:gd name="connsiteY81" fmla="*/ 2639068 h 3444248"/>
                <a:gd name="connsiteX82" fmla="*/ 106680 w 3528061"/>
                <a:gd name="connsiteY82" fmla="*/ 2590808 h 3444248"/>
                <a:gd name="connsiteX83" fmla="*/ 55880 w 3528061"/>
                <a:gd name="connsiteY83" fmla="*/ 2578108 h 3444248"/>
                <a:gd name="connsiteX84" fmla="*/ 137160 w 3528061"/>
                <a:gd name="connsiteY84" fmla="*/ 2420628 h 3444248"/>
                <a:gd name="connsiteX85" fmla="*/ 111760 w 3528061"/>
                <a:gd name="connsiteY85" fmla="*/ 2392688 h 3444248"/>
                <a:gd name="connsiteX86" fmla="*/ 152400 w 3528061"/>
                <a:gd name="connsiteY86" fmla="*/ 2286008 h 3444248"/>
                <a:gd name="connsiteX87" fmla="*/ 96520 w 3528061"/>
                <a:gd name="connsiteY87" fmla="*/ 2242828 h 3444248"/>
                <a:gd name="connsiteX88" fmla="*/ 134620 w 3528061"/>
                <a:gd name="connsiteY88" fmla="*/ 2179328 h 3444248"/>
                <a:gd name="connsiteX89" fmla="*/ 199901 w 3528061"/>
                <a:gd name="connsiteY89" fmla="*/ 2115930 h 3444248"/>
                <a:gd name="connsiteX90" fmla="*/ 208280 w 3528061"/>
                <a:gd name="connsiteY90" fmla="*/ 2044708 h 3444248"/>
                <a:gd name="connsiteX91" fmla="*/ 152400 w 3528061"/>
                <a:gd name="connsiteY91" fmla="*/ 2016768 h 3444248"/>
                <a:gd name="connsiteX92" fmla="*/ 160020 w 3528061"/>
                <a:gd name="connsiteY92" fmla="*/ 1920248 h 3444248"/>
                <a:gd name="connsiteX93" fmla="*/ 96520 w 3528061"/>
                <a:gd name="connsiteY93" fmla="*/ 1877068 h 3444248"/>
                <a:gd name="connsiteX94" fmla="*/ 132080 w 3528061"/>
                <a:gd name="connsiteY94" fmla="*/ 1823728 h 3444248"/>
                <a:gd name="connsiteX95" fmla="*/ 116840 w 3528061"/>
                <a:gd name="connsiteY95" fmla="*/ 1717048 h 3444248"/>
                <a:gd name="connsiteX96" fmla="*/ 205740 w 3528061"/>
                <a:gd name="connsiteY96" fmla="*/ 1689108 h 3444248"/>
                <a:gd name="connsiteX97" fmla="*/ 241300 w 3528061"/>
                <a:gd name="connsiteY97" fmla="*/ 1744988 h 3444248"/>
                <a:gd name="connsiteX98" fmla="*/ 284480 w 3528061"/>
                <a:gd name="connsiteY98" fmla="*/ 1734828 h 3444248"/>
                <a:gd name="connsiteX99" fmla="*/ 274320 w 3528061"/>
                <a:gd name="connsiteY99" fmla="*/ 1673868 h 3444248"/>
                <a:gd name="connsiteX100" fmla="*/ 312420 w 3528061"/>
                <a:gd name="connsiteY100" fmla="*/ 1605288 h 3444248"/>
                <a:gd name="connsiteX101" fmla="*/ 386080 w 3528061"/>
                <a:gd name="connsiteY101" fmla="*/ 1574808 h 3444248"/>
                <a:gd name="connsiteX102" fmla="*/ 322580 w 3528061"/>
                <a:gd name="connsiteY102" fmla="*/ 1521468 h 3444248"/>
                <a:gd name="connsiteX103" fmla="*/ 332740 w 3528061"/>
                <a:gd name="connsiteY103" fmla="*/ 1465588 h 3444248"/>
                <a:gd name="connsiteX104" fmla="*/ 411480 w 3528061"/>
                <a:gd name="connsiteY104" fmla="*/ 1440188 h 3444248"/>
                <a:gd name="connsiteX105" fmla="*/ 505460 w 3528061"/>
                <a:gd name="connsiteY105" fmla="*/ 1336048 h 3444248"/>
                <a:gd name="connsiteX106" fmla="*/ 553720 w 3528061"/>
                <a:gd name="connsiteY106" fmla="*/ 1203968 h 3444248"/>
                <a:gd name="connsiteX107" fmla="*/ 444501 w 3528061"/>
                <a:gd name="connsiteY107" fmla="*/ 1178568 h 3444248"/>
                <a:gd name="connsiteX108" fmla="*/ 441961 w 3528061"/>
                <a:gd name="connsiteY108" fmla="*/ 1005848 h 3444248"/>
                <a:gd name="connsiteX109" fmla="*/ 370841 w 3528061"/>
                <a:gd name="connsiteY109" fmla="*/ 998228 h 3444248"/>
                <a:gd name="connsiteX110" fmla="*/ 327661 w 3528061"/>
                <a:gd name="connsiteY110" fmla="*/ 985528 h 3444248"/>
                <a:gd name="connsiteX111" fmla="*/ 351285 w 3528061"/>
                <a:gd name="connsiteY111" fmla="*/ 832862 h 3444248"/>
                <a:gd name="connsiteX0" fmla="*/ 351285 w 3528061"/>
                <a:gd name="connsiteY0" fmla="*/ 832862 h 3444248"/>
                <a:gd name="connsiteX1" fmla="*/ 520070 w 3528061"/>
                <a:gd name="connsiteY1" fmla="*/ 817251 h 3444248"/>
                <a:gd name="connsiteX2" fmla="*/ 579125 w 3528061"/>
                <a:gd name="connsiteY2" fmla="*/ 771531 h 3444248"/>
                <a:gd name="connsiteX3" fmla="*/ 632465 w 3528061"/>
                <a:gd name="connsiteY3" fmla="*/ 800106 h 3444248"/>
                <a:gd name="connsiteX4" fmla="*/ 748670 w 3528061"/>
                <a:gd name="connsiteY4" fmla="*/ 790581 h 3444248"/>
                <a:gd name="connsiteX5" fmla="*/ 824870 w 3528061"/>
                <a:gd name="connsiteY5" fmla="*/ 811536 h 3444248"/>
                <a:gd name="connsiteX6" fmla="*/ 914405 w 3528061"/>
                <a:gd name="connsiteY6" fmla="*/ 754386 h 3444248"/>
                <a:gd name="connsiteX7" fmla="*/ 1013465 w 3528061"/>
                <a:gd name="connsiteY7" fmla="*/ 786771 h 3444248"/>
                <a:gd name="connsiteX8" fmla="*/ 1080140 w 3528061"/>
                <a:gd name="connsiteY8" fmla="*/ 758196 h 3444248"/>
                <a:gd name="connsiteX9" fmla="*/ 1087760 w 3528061"/>
                <a:gd name="connsiteY9" fmla="*/ 632466 h 3444248"/>
                <a:gd name="connsiteX10" fmla="*/ 1200154 w 3528061"/>
                <a:gd name="connsiteY10" fmla="*/ 605796 h 3444248"/>
                <a:gd name="connsiteX11" fmla="*/ 1283974 w 3528061"/>
                <a:gd name="connsiteY11" fmla="*/ 601986 h 3444248"/>
                <a:gd name="connsiteX12" fmla="*/ 1400179 w 3528061"/>
                <a:gd name="connsiteY12" fmla="*/ 512451 h 3444248"/>
                <a:gd name="connsiteX13" fmla="*/ 1419229 w 3528061"/>
                <a:gd name="connsiteY13" fmla="*/ 415297 h 3444248"/>
                <a:gd name="connsiteX14" fmla="*/ 1483999 w 3528061"/>
                <a:gd name="connsiteY14" fmla="*/ 424822 h 3444248"/>
                <a:gd name="connsiteX15" fmla="*/ 1518289 w 3528061"/>
                <a:gd name="connsiteY15" fmla="*/ 457207 h 3444248"/>
                <a:gd name="connsiteX16" fmla="*/ 1565913 w 3528061"/>
                <a:gd name="connsiteY16" fmla="*/ 384817 h 3444248"/>
                <a:gd name="connsiteX17" fmla="*/ 1642113 w 3528061"/>
                <a:gd name="connsiteY17" fmla="*/ 346717 h 3444248"/>
                <a:gd name="connsiteX18" fmla="*/ 1640208 w 3528061"/>
                <a:gd name="connsiteY18" fmla="*/ 257182 h 3444248"/>
                <a:gd name="connsiteX19" fmla="*/ 1661925 w 3528061"/>
                <a:gd name="connsiteY19" fmla="*/ 134500 h 3444248"/>
                <a:gd name="connsiteX20" fmla="*/ 1760223 w 3528061"/>
                <a:gd name="connsiteY20" fmla="*/ 22867 h 3444248"/>
                <a:gd name="connsiteX21" fmla="*/ 2331722 w 3528061"/>
                <a:gd name="connsiteY21" fmla="*/ 30489 h 3444248"/>
                <a:gd name="connsiteX22" fmla="*/ 2388872 w 3528061"/>
                <a:gd name="connsiteY22" fmla="*/ 9 h 3444248"/>
                <a:gd name="connsiteX23" fmla="*/ 2518412 w 3528061"/>
                <a:gd name="connsiteY23" fmla="*/ 45730 h 3444248"/>
                <a:gd name="connsiteX24" fmla="*/ 2707007 w 3528061"/>
                <a:gd name="connsiteY24" fmla="*/ 62874 h 3444248"/>
                <a:gd name="connsiteX25" fmla="*/ 2992122 w 3528061"/>
                <a:gd name="connsiteY25" fmla="*/ 182889 h 3444248"/>
                <a:gd name="connsiteX26" fmla="*/ 3307082 w 3528061"/>
                <a:gd name="connsiteY26" fmla="*/ 434349 h 3444248"/>
                <a:gd name="connsiteX27" fmla="*/ 3408047 w 3528061"/>
                <a:gd name="connsiteY27" fmla="*/ 531504 h 3444248"/>
                <a:gd name="connsiteX28" fmla="*/ 3482341 w 3528061"/>
                <a:gd name="connsiteY28" fmla="*/ 731529 h 3444248"/>
                <a:gd name="connsiteX29" fmla="*/ 3486151 w 3528061"/>
                <a:gd name="connsiteY29" fmla="*/ 937269 h 3444248"/>
                <a:gd name="connsiteX30" fmla="*/ 3528061 w 3528061"/>
                <a:gd name="connsiteY30" fmla="*/ 1091574 h 3444248"/>
                <a:gd name="connsiteX31" fmla="*/ 3495676 w 3528061"/>
                <a:gd name="connsiteY31" fmla="*/ 1209684 h 3444248"/>
                <a:gd name="connsiteX32" fmla="*/ 3491866 w 3528061"/>
                <a:gd name="connsiteY32" fmla="*/ 1282074 h 3444248"/>
                <a:gd name="connsiteX33" fmla="*/ 3461386 w 3528061"/>
                <a:gd name="connsiteY33" fmla="*/ 1392564 h 3444248"/>
                <a:gd name="connsiteX34" fmla="*/ 3421381 w 3528061"/>
                <a:gd name="connsiteY34" fmla="*/ 1501149 h 3444248"/>
                <a:gd name="connsiteX35" fmla="*/ 3381376 w 3528061"/>
                <a:gd name="connsiteY35" fmla="*/ 1573539 h 3444248"/>
                <a:gd name="connsiteX36" fmla="*/ 3348614 w 3528061"/>
                <a:gd name="connsiteY36" fmla="*/ 1861191 h 3444248"/>
                <a:gd name="connsiteX37" fmla="*/ 3322321 w 3528061"/>
                <a:gd name="connsiteY37" fmla="*/ 1969779 h 3444248"/>
                <a:gd name="connsiteX38" fmla="*/ 3284221 w 3528061"/>
                <a:gd name="connsiteY38" fmla="*/ 2045979 h 3444248"/>
                <a:gd name="connsiteX39" fmla="*/ 3204211 w 3528061"/>
                <a:gd name="connsiteY39" fmla="*/ 2087889 h 3444248"/>
                <a:gd name="connsiteX40" fmla="*/ 3150871 w 3528061"/>
                <a:gd name="connsiteY40" fmla="*/ 2146944 h 3444248"/>
                <a:gd name="connsiteX41" fmla="*/ 3124201 w 3528061"/>
                <a:gd name="connsiteY41" fmla="*/ 2246004 h 3444248"/>
                <a:gd name="connsiteX42" fmla="*/ 3055621 w 3528061"/>
                <a:gd name="connsiteY42" fmla="*/ 2266959 h 3444248"/>
                <a:gd name="connsiteX43" fmla="*/ 3034666 w 3528061"/>
                <a:gd name="connsiteY43" fmla="*/ 2337444 h 3444248"/>
                <a:gd name="connsiteX44" fmla="*/ 2992756 w 3528061"/>
                <a:gd name="connsiteY44" fmla="*/ 2358399 h 3444248"/>
                <a:gd name="connsiteX45" fmla="*/ 2931796 w 3528061"/>
                <a:gd name="connsiteY45" fmla="*/ 2381259 h 3444248"/>
                <a:gd name="connsiteX46" fmla="*/ 2897506 w 3528061"/>
                <a:gd name="connsiteY46" fmla="*/ 2439044 h 3444248"/>
                <a:gd name="connsiteX47" fmla="*/ 2847976 w 3528061"/>
                <a:gd name="connsiteY47" fmla="*/ 2523499 h 3444248"/>
                <a:gd name="connsiteX48" fmla="*/ 2915921 w 3528061"/>
                <a:gd name="connsiteY48" fmla="*/ 2586364 h 3444248"/>
                <a:gd name="connsiteX49" fmla="*/ 2839581 w 3528061"/>
                <a:gd name="connsiteY49" fmla="*/ 2693666 h 3444248"/>
                <a:gd name="connsiteX50" fmla="*/ 2720341 w 3528061"/>
                <a:gd name="connsiteY50" fmla="*/ 2781308 h 3444248"/>
                <a:gd name="connsiteX51" fmla="*/ 2565401 w 3528061"/>
                <a:gd name="connsiteY51" fmla="*/ 2794008 h 3444248"/>
                <a:gd name="connsiteX52" fmla="*/ 2542541 w 3528061"/>
                <a:gd name="connsiteY52" fmla="*/ 2743208 h 3444248"/>
                <a:gd name="connsiteX53" fmla="*/ 2448561 w 3528061"/>
                <a:gd name="connsiteY53" fmla="*/ 2794008 h 3444248"/>
                <a:gd name="connsiteX54" fmla="*/ 2372361 w 3528061"/>
                <a:gd name="connsiteY54" fmla="*/ 2799088 h 3444248"/>
                <a:gd name="connsiteX55" fmla="*/ 2298701 w 3528061"/>
                <a:gd name="connsiteY55" fmla="*/ 2887988 h 3444248"/>
                <a:gd name="connsiteX56" fmla="*/ 2179321 w 3528061"/>
                <a:gd name="connsiteY56" fmla="*/ 2890528 h 3444248"/>
                <a:gd name="connsiteX57" fmla="*/ 2095501 w 3528061"/>
                <a:gd name="connsiteY57" fmla="*/ 2931168 h 3444248"/>
                <a:gd name="connsiteX58" fmla="*/ 2184401 w 3528061"/>
                <a:gd name="connsiteY58" fmla="*/ 2981968 h 3444248"/>
                <a:gd name="connsiteX59" fmla="*/ 2247761 w 3528061"/>
                <a:gd name="connsiteY59" fmla="*/ 2941430 h 3444248"/>
                <a:gd name="connsiteX60" fmla="*/ 2334261 w 3528061"/>
                <a:gd name="connsiteY60" fmla="*/ 2938788 h 3444248"/>
                <a:gd name="connsiteX61" fmla="*/ 2397761 w 3528061"/>
                <a:gd name="connsiteY61" fmla="*/ 2875288 h 3444248"/>
                <a:gd name="connsiteX62" fmla="*/ 2448561 w 3528061"/>
                <a:gd name="connsiteY62" fmla="*/ 2890528 h 3444248"/>
                <a:gd name="connsiteX63" fmla="*/ 2448561 w 3528061"/>
                <a:gd name="connsiteY63" fmla="*/ 3134368 h 3444248"/>
                <a:gd name="connsiteX64" fmla="*/ 2476500 w 3528061"/>
                <a:gd name="connsiteY64" fmla="*/ 3172468 h 3444248"/>
                <a:gd name="connsiteX65" fmla="*/ 2247900 w 3528061"/>
                <a:gd name="connsiteY65" fmla="*/ 3385828 h 3444248"/>
                <a:gd name="connsiteX66" fmla="*/ 1998980 w 3528061"/>
                <a:gd name="connsiteY66" fmla="*/ 3383288 h 3444248"/>
                <a:gd name="connsiteX67" fmla="*/ 1978660 w 3528061"/>
                <a:gd name="connsiteY67" fmla="*/ 3429008 h 3444248"/>
                <a:gd name="connsiteX68" fmla="*/ 1882140 w 3528061"/>
                <a:gd name="connsiteY68" fmla="*/ 3434088 h 3444248"/>
                <a:gd name="connsiteX69" fmla="*/ 1828800 w 3528061"/>
                <a:gd name="connsiteY69" fmla="*/ 3444248 h 3444248"/>
                <a:gd name="connsiteX70" fmla="*/ 1744980 w 3528061"/>
                <a:gd name="connsiteY70" fmla="*/ 3421388 h 3444248"/>
                <a:gd name="connsiteX71" fmla="*/ 254000 w 3528061"/>
                <a:gd name="connsiteY71" fmla="*/ 2954028 h 3444248"/>
                <a:gd name="connsiteX72" fmla="*/ 233680 w 3528061"/>
                <a:gd name="connsiteY72" fmla="*/ 2910848 h 3444248"/>
                <a:gd name="connsiteX73" fmla="*/ 127000 w 3528061"/>
                <a:gd name="connsiteY73" fmla="*/ 2903228 h 3444248"/>
                <a:gd name="connsiteX74" fmla="*/ 88900 w 3528061"/>
                <a:gd name="connsiteY74" fmla="*/ 2806708 h 3444248"/>
                <a:gd name="connsiteX75" fmla="*/ 12700 w 3528061"/>
                <a:gd name="connsiteY75" fmla="*/ 2773688 h 3444248"/>
                <a:gd name="connsiteX76" fmla="*/ 0 w 3528061"/>
                <a:gd name="connsiteY76" fmla="*/ 2725428 h 3444248"/>
                <a:gd name="connsiteX77" fmla="*/ 78740 w 3528061"/>
                <a:gd name="connsiteY77" fmla="*/ 2687328 h 3444248"/>
                <a:gd name="connsiteX78" fmla="*/ 109220 w 3528061"/>
                <a:gd name="connsiteY78" fmla="*/ 2766068 h 3444248"/>
                <a:gd name="connsiteX79" fmla="*/ 236220 w 3528061"/>
                <a:gd name="connsiteY79" fmla="*/ 2783848 h 3444248"/>
                <a:gd name="connsiteX80" fmla="*/ 297180 w 3528061"/>
                <a:gd name="connsiteY80" fmla="*/ 2738128 h 3444248"/>
                <a:gd name="connsiteX81" fmla="*/ 233680 w 3528061"/>
                <a:gd name="connsiteY81" fmla="*/ 2656848 h 3444248"/>
                <a:gd name="connsiteX82" fmla="*/ 124460 w 3528061"/>
                <a:gd name="connsiteY82" fmla="*/ 2639068 h 3444248"/>
                <a:gd name="connsiteX83" fmla="*/ 106680 w 3528061"/>
                <a:gd name="connsiteY83" fmla="*/ 2590808 h 3444248"/>
                <a:gd name="connsiteX84" fmla="*/ 55880 w 3528061"/>
                <a:gd name="connsiteY84" fmla="*/ 2578108 h 3444248"/>
                <a:gd name="connsiteX85" fmla="*/ 137160 w 3528061"/>
                <a:gd name="connsiteY85" fmla="*/ 2420628 h 3444248"/>
                <a:gd name="connsiteX86" fmla="*/ 111760 w 3528061"/>
                <a:gd name="connsiteY86" fmla="*/ 2392688 h 3444248"/>
                <a:gd name="connsiteX87" fmla="*/ 152400 w 3528061"/>
                <a:gd name="connsiteY87" fmla="*/ 2286008 h 3444248"/>
                <a:gd name="connsiteX88" fmla="*/ 96520 w 3528061"/>
                <a:gd name="connsiteY88" fmla="*/ 2242828 h 3444248"/>
                <a:gd name="connsiteX89" fmla="*/ 134620 w 3528061"/>
                <a:gd name="connsiteY89" fmla="*/ 2179328 h 3444248"/>
                <a:gd name="connsiteX90" fmla="*/ 199901 w 3528061"/>
                <a:gd name="connsiteY90" fmla="*/ 2115930 h 3444248"/>
                <a:gd name="connsiteX91" fmla="*/ 208280 w 3528061"/>
                <a:gd name="connsiteY91" fmla="*/ 2044708 h 3444248"/>
                <a:gd name="connsiteX92" fmla="*/ 152400 w 3528061"/>
                <a:gd name="connsiteY92" fmla="*/ 2016768 h 3444248"/>
                <a:gd name="connsiteX93" fmla="*/ 160020 w 3528061"/>
                <a:gd name="connsiteY93" fmla="*/ 1920248 h 3444248"/>
                <a:gd name="connsiteX94" fmla="*/ 96520 w 3528061"/>
                <a:gd name="connsiteY94" fmla="*/ 1877068 h 3444248"/>
                <a:gd name="connsiteX95" fmla="*/ 132080 w 3528061"/>
                <a:gd name="connsiteY95" fmla="*/ 1823728 h 3444248"/>
                <a:gd name="connsiteX96" fmla="*/ 116840 w 3528061"/>
                <a:gd name="connsiteY96" fmla="*/ 1717048 h 3444248"/>
                <a:gd name="connsiteX97" fmla="*/ 205740 w 3528061"/>
                <a:gd name="connsiteY97" fmla="*/ 1689108 h 3444248"/>
                <a:gd name="connsiteX98" fmla="*/ 241300 w 3528061"/>
                <a:gd name="connsiteY98" fmla="*/ 1744988 h 3444248"/>
                <a:gd name="connsiteX99" fmla="*/ 284480 w 3528061"/>
                <a:gd name="connsiteY99" fmla="*/ 1734828 h 3444248"/>
                <a:gd name="connsiteX100" fmla="*/ 274320 w 3528061"/>
                <a:gd name="connsiteY100" fmla="*/ 1673868 h 3444248"/>
                <a:gd name="connsiteX101" fmla="*/ 312420 w 3528061"/>
                <a:gd name="connsiteY101" fmla="*/ 1605288 h 3444248"/>
                <a:gd name="connsiteX102" fmla="*/ 386080 w 3528061"/>
                <a:gd name="connsiteY102" fmla="*/ 1574808 h 3444248"/>
                <a:gd name="connsiteX103" fmla="*/ 322580 w 3528061"/>
                <a:gd name="connsiteY103" fmla="*/ 1521468 h 3444248"/>
                <a:gd name="connsiteX104" fmla="*/ 332740 w 3528061"/>
                <a:gd name="connsiteY104" fmla="*/ 1465588 h 3444248"/>
                <a:gd name="connsiteX105" fmla="*/ 411480 w 3528061"/>
                <a:gd name="connsiteY105" fmla="*/ 1440188 h 3444248"/>
                <a:gd name="connsiteX106" fmla="*/ 505460 w 3528061"/>
                <a:gd name="connsiteY106" fmla="*/ 1336048 h 3444248"/>
                <a:gd name="connsiteX107" fmla="*/ 553720 w 3528061"/>
                <a:gd name="connsiteY107" fmla="*/ 1203968 h 3444248"/>
                <a:gd name="connsiteX108" fmla="*/ 444501 w 3528061"/>
                <a:gd name="connsiteY108" fmla="*/ 1178568 h 3444248"/>
                <a:gd name="connsiteX109" fmla="*/ 441961 w 3528061"/>
                <a:gd name="connsiteY109" fmla="*/ 1005848 h 3444248"/>
                <a:gd name="connsiteX110" fmla="*/ 370841 w 3528061"/>
                <a:gd name="connsiteY110" fmla="*/ 998228 h 3444248"/>
                <a:gd name="connsiteX111" fmla="*/ 327661 w 3528061"/>
                <a:gd name="connsiteY111" fmla="*/ 985528 h 3444248"/>
                <a:gd name="connsiteX112" fmla="*/ 351285 w 3528061"/>
                <a:gd name="connsiteY112" fmla="*/ 832862 h 3444248"/>
                <a:gd name="connsiteX0" fmla="*/ 351285 w 3528061"/>
                <a:gd name="connsiteY0" fmla="*/ 832862 h 3454408"/>
                <a:gd name="connsiteX1" fmla="*/ 520070 w 3528061"/>
                <a:gd name="connsiteY1" fmla="*/ 817251 h 3454408"/>
                <a:gd name="connsiteX2" fmla="*/ 579125 w 3528061"/>
                <a:gd name="connsiteY2" fmla="*/ 771531 h 3454408"/>
                <a:gd name="connsiteX3" fmla="*/ 632465 w 3528061"/>
                <a:gd name="connsiteY3" fmla="*/ 800106 h 3454408"/>
                <a:gd name="connsiteX4" fmla="*/ 748670 w 3528061"/>
                <a:gd name="connsiteY4" fmla="*/ 790581 h 3454408"/>
                <a:gd name="connsiteX5" fmla="*/ 824870 w 3528061"/>
                <a:gd name="connsiteY5" fmla="*/ 811536 h 3454408"/>
                <a:gd name="connsiteX6" fmla="*/ 914405 w 3528061"/>
                <a:gd name="connsiteY6" fmla="*/ 754386 h 3454408"/>
                <a:gd name="connsiteX7" fmla="*/ 1013465 w 3528061"/>
                <a:gd name="connsiteY7" fmla="*/ 786771 h 3454408"/>
                <a:gd name="connsiteX8" fmla="*/ 1080140 w 3528061"/>
                <a:gd name="connsiteY8" fmla="*/ 758196 h 3454408"/>
                <a:gd name="connsiteX9" fmla="*/ 1087760 w 3528061"/>
                <a:gd name="connsiteY9" fmla="*/ 632466 h 3454408"/>
                <a:gd name="connsiteX10" fmla="*/ 1200154 w 3528061"/>
                <a:gd name="connsiteY10" fmla="*/ 605796 h 3454408"/>
                <a:gd name="connsiteX11" fmla="*/ 1283974 w 3528061"/>
                <a:gd name="connsiteY11" fmla="*/ 601986 h 3454408"/>
                <a:gd name="connsiteX12" fmla="*/ 1400179 w 3528061"/>
                <a:gd name="connsiteY12" fmla="*/ 512451 h 3454408"/>
                <a:gd name="connsiteX13" fmla="*/ 1419229 w 3528061"/>
                <a:gd name="connsiteY13" fmla="*/ 415297 h 3454408"/>
                <a:gd name="connsiteX14" fmla="*/ 1483999 w 3528061"/>
                <a:gd name="connsiteY14" fmla="*/ 424822 h 3454408"/>
                <a:gd name="connsiteX15" fmla="*/ 1518289 w 3528061"/>
                <a:gd name="connsiteY15" fmla="*/ 457207 h 3454408"/>
                <a:gd name="connsiteX16" fmla="*/ 1565913 w 3528061"/>
                <a:gd name="connsiteY16" fmla="*/ 384817 h 3454408"/>
                <a:gd name="connsiteX17" fmla="*/ 1642113 w 3528061"/>
                <a:gd name="connsiteY17" fmla="*/ 346717 h 3454408"/>
                <a:gd name="connsiteX18" fmla="*/ 1640208 w 3528061"/>
                <a:gd name="connsiteY18" fmla="*/ 257182 h 3454408"/>
                <a:gd name="connsiteX19" fmla="*/ 1661925 w 3528061"/>
                <a:gd name="connsiteY19" fmla="*/ 134500 h 3454408"/>
                <a:gd name="connsiteX20" fmla="*/ 1760223 w 3528061"/>
                <a:gd name="connsiteY20" fmla="*/ 22867 h 3454408"/>
                <a:gd name="connsiteX21" fmla="*/ 2331722 w 3528061"/>
                <a:gd name="connsiteY21" fmla="*/ 30489 h 3454408"/>
                <a:gd name="connsiteX22" fmla="*/ 2388872 w 3528061"/>
                <a:gd name="connsiteY22" fmla="*/ 9 h 3454408"/>
                <a:gd name="connsiteX23" fmla="*/ 2518412 w 3528061"/>
                <a:gd name="connsiteY23" fmla="*/ 45730 h 3454408"/>
                <a:gd name="connsiteX24" fmla="*/ 2707007 w 3528061"/>
                <a:gd name="connsiteY24" fmla="*/ 62874 h 3454408"/>
                <a:gd name="connsiteX25" fmla="*/ 2992122 w 3528061"/>
                <a:gd name="connsiteY25" fmla="*/ 182889 h 3454408"/>
                <a:gd name="connsiteX26" fmla="*/ 3307082 w 3528061"/>
                <a:gd name="connsiteY26" fmla="*/ 434349 h 3454408"/>
                <a:gd name="connsiteX27" fmla="*/ 3408047 w 3528061"/>
                <a:gd name="connsiteY27" fmla="*/ 531504 h 3454408"/>
                <a:gd name="connsiteX28" fmla="*/ 3482341 w 3528061"/>
                <a:gd name="connsiteY28" fmla="*/ 731529 h 3454408"/>
                <a:gd name="connsiteX29" fmla="*/ 3486151 w 3528061"/>
                <a:gd name="connsiteY29" fmla="*/ 937269 h 3454408"/>
                <a:gd name="connsiteX30" fmla="*/ 3528061 w 3528061"/>
                <a:gd name="connsiteY30" fmla="*/ 1091574 h 3454408"/>
                <a:gd name="connsiteX31" fmla="*/ 3495676 w 3528061"/>
                <a:gd name="connsiteY31" fmla="*/ 1209684 h 3454408"/>
                <a:gd name="connsiteX32" fmla="*/ 3491866 w 3528061"/>
                <a:gd name="connsiteY32" fmla="*/ 1282074 h 3454408"/>
                <a:gd name="connsiteX33" fmla="*/ 3461386 w 3528061"/>
                <a:gd name="connsiteY33" fmla="*/ 1392564 h 3454408"/>
                <a:gd name="connsiteX34" fmla="*/ 3421381 w 3528061"/>
                <a:gd name="connsiteY34" fmla="*/ 1501149 h 3454408"/>
                <a:gd name="connsiteX35" fmla="*/ 3381376 w 3528061"/>
                <a:gd name="connsiteY35" fmla="*/ 1573539 h 3454408"/>
                <a:gd name="connsiteX36" fmla="*/ 3348614 w 3528061"/>
                <a:gd name="connsiteY36" fmla="*/ 1861191 h 3454408"/>
                <a:gd name="connsiteX37" fmla="*/ 3322321 w 3528061"/>
                <a:gd name="connsiteY37" fmla="*/ 1969779 h 3454408"/>
                <a:gd name="connsiteX38" fmla="*/ 3284221 w 3528061"/>
                <a:gd name="connsiteY38" fmla="*/ 2045979 h 3454408"/>
                <a:gd name="connsiteX39" fmla="*/ 3204211 w 3528061"/>
                <a:gd name="connsiteY39" fmla="*/ 2087889 h 3454408"/>
                <a:gd name="connsiteX40" fmla="*/ 3150871 w 3528061"/>
                <a:gd name="connsiteY40" fmla="*/ 2146944 h 3454408"/>
                <a:gd name="connsiteX41" fmla="*/ 3124201 w 3528061"/>
                <a:gd name="connsiteY41" fmla="*/ 2246004 h 3454408"/>
                <a:gd name="connsiteX42" fmla="*/ 3055621 w 3528061"/>
                <a:gd name="connsiteY42" fmla="*/ 2266959 h 3454408"/>
                <a:gd name="connsiteX43" fmla="*/ 3034666 w 3528061"/>
                <a:gd name="connsiteY43" fmla="*/ 2337444 h 3454408"/>
                <a:gd name="connsiteX44" fmla="*/ 2992756 w 3528061"/>
                <a:gd name="connsiteY44" fmla="*/ 2358399 h 3454408"/>
                <a:gd name="connsiteX45" fmla="*/ 2931796 w 3528061"/>
                <a:gd name="connsiteY45" fmla="*/ 2381259 h 3454408"/>
                <a:gd name="connsiteX46" fmla="*/ 2897506 w 3528061"/>
                <a:gd name="connsiteY46" fmla="*/ 2439044 h 3454408"/>
                <a:gd name="connsiteX47" fmla="*/ 2847976 w 3528061"/>
                <a:gd name="connsiteY47" fmla="*/ 2523499 h 3454408"/>
                <a:gd name="connsiteX48" fmla="*/ 2915921 w 3528061"/>
                <a:gd name="connsiteY48" fmla="*/ 2586364 h 3454408"/>
                <a:gd name="connsiteX49" fmla="*/ 2839581 w 3528061"/>
                <a:gd name="connsiteY49" fmla="*/ 2693666 h 3454408"/>
                <a:gd name="connsiteX50" fmla="*/ 2720341 w 3528061"/>
                <a:gd name="connsiteY50" fmla="*/ 2781308 h 3454408"/>
                <a:gd name="connsiteX51" fmla="*/ 2565401 w 3528061"/>
                <a:gd name="connsiteY51" fmla="*/ 2794008 h 3454408"/>
                <a:gd name="connsiteX52" fmla="*/ 2542541 w 3528061"/>
                <a:gd name="connsiteY52" fmla="*/ 2743208 h 3454408"/>
                <a:gd name="connsiteX53" fmla="*/ 2448561 w 3528061"/>
                <a:gd name="connsiteY53" fmla="*/ 2794008 h 3454408"/>
                <a:gd name="connsiteX54" fmla="*/ 2372361 w 3528061"/>
                <a:gd name="connsiteY54" fmla="*/ 2799088 h 3454408"/>
                <a:gd name="connsiteX55" fmla="*/ 2298701 w 3528061"/>
                <a:gd name="connsiteY55" fmla="*/ 2887988 h 3454408"/>
                <a:gd name="connsiteX56" fmla="*/ 2179321 w 3528061"/>
                <a:gd name="connsiteY56" fmla="*/ 2890528 h 3454408"/>
                <a:gd name="connsiteX57" fmla="*/ 2095501 w 3528061"/>
                <a:gd name="connsiteY57" fmla="*/ 2931168 h 3454408"/>
                <a:gd name="connsiteX58" fmla="*/ 2184401 w 3528061"/>
                <a:gd name="connsiteY58" fmla="*/ 2981968 h 3454408"/>
                <a:gd name="connsiteX59" fmla="*/ 2247761 w 3528061"/>
                <a:gd name="connsiteY59" fmla="*/ 2941430 h 3454408"/>
                <a:gd name="connsiteX60" fmla="*/ 2334261 w 3528061"/>
                <a:gd name="connsiteY60" fmla="*/ 2938788 h 3454408"/>
                <a:gd name="connsiteX61" fmla="*/ 2397761 w 3528061"/>
                <a:gd name="connsiteY61" fmla="*/ 2875288 h 3454408"/>
                <a:gd name="connsiteX62" fmla="*/ 2448561 w 3528061"/>
                <a:gd name="connsiteY62" fmla="*/ 2890528 h 3454408"/>
                <a:gd name="connsiteX63" fmla="*/ 2448561 w 3528061"/>
                <a:gd name="connsiteY63" fmla="*/ 3134368 h 3454408"/>
                <a:gd name="connsiteX64" fmla="*/ 2476500 w 3528061"/>
                <a:gd name="connsiteY64" fmla="*/ 3172468 h 3454408"/>
                <a:gd name="connsiteX65" fmla="*/ 2247900 w 3528061"/>
                <a:gd name="connsiteY65" fmla="*/ 3385828 h 3454408"/>
                <a:gd name="connsiteX66" fmla="*/ 1998980 w 3528061"/>
                <a:gd name="connsiteY66" fmla="*/ 3383288 h 3454408"/>
                <a:gd name="connsiteX67" fmla="*/ 1978660 w 3528061"/>
                <a:gd name="connsiteY67" fmla="*/ 3429008 h 3454408"/>
                <a:gd name="connsiteX68" fmla="*/ 1882140 w 3528061"/>
                <a:gd name="connsiteY68" fmla="*/ 3434088 h 3454408"/>
                <a:gd name="connsiteX69" fmla="*/ 1828800 w 3528061"/>
                <a:gd name="connsiteY69" fmla="*/ 3444248 h 3454408"/>
                <a:gd name="connsiteX70" fmla="*/ 1744980 w 3528061"/>
                <a:gd name="connsiteY70" fmla="*/ 3454408 h 3454408"/>
                <a:gd name="connsiteX71" fmla="*/ 254000 w 3528061"/>
                <a:gd name="connsiteY71" fmla="*/ 2954028 h 3454408"/>
                <a:gd name="connsiteX72" fmla="*/ 233680 w 3528061"/>
                <a:gd name="connsiteY72" fmla="*/ 2910848 h 3454408"/>
                <a:gd name="connsiteX73" fmla="*/ 127000 w 3528061"/>
                <a:gd name="connsiteY73" fmla="*/ 2903228 h 3454408"/>
                <a:gd name="connsiteX74" fmla="*/ 88900 w 3528061"/>
                <a:gd name="connsiteY74" fmla="*/ 2806708 h 3454408"/>
                <a:gd name="connsiteX75" fmla="*/ 12700 w 3528061"/>
                <a:gd name="connsiteY75" fmla="*/ 2773688 h 3454408"/>
                <a:gd name="connsiteX76" fmla="*/ 0 w 3528061"/>
                <a:gd name="connsiteY76" fmla="*/ 2725428 h 3454408"/>
                <a:gd name="connsiteX77" fmla="*/ 78740 w 3528061"/>
                <a:gd name="connsiteY77" fmla="*/ 2687328 h 3454408"/>
                <a:gd name="connsiteX78" fmla="*/ 109220 w 3528061"/>
                <a:gd name="connsiteY78" fmla="*/ 2766068 h 3454408"/>
                <a:gd name="connsiteX79" fmla="*/ 236220 w 3528061"/>
                <a:gd name="connsiteY79" fmla="*/ 2783848 h 3454408"/>
                <a:gd name="connsiteX80" fmla="*/ 297180 w 3528061"/>
                <a:gd name="connsiteY80" fmla="*/ 2738128 h 3454408"/>
                <a:gd name="connsiteX81" fmla="*/ 233680 w 3528061"/>
                <a:gd name="connsiteY81" fmla="*/ 2656848 h 3454408"/>
                <a:gd name="connsiteX82" fmla="*/ 124460 w 3528061"/>
                <a:gd name="connsiteY82" fmla="*/ 2639068 h 3454408"/>
                <a:gd name="connsiteX83" fmla="*/ 106680 w 3528061"/>
                <a:gd name="connsiteY83" fmla="*/ 2590808 h 3454408"/>
                <a:gd name="connsiteX84" fmla="*/ 55880 w 3528061"/>
                <a:gd name="connsiteY84" fmla="*/ 2578108 h 3454408"/>
                <a:gd name="connsiteX85" fmla="*/ 137160 w 3528061"/>
                <a:gd name="connsiteY85" fmla="*/ 2420628 h 3454408"/>
                <a:gd name="connsiteX86" fmla="*/ 111760 w 3528061"/>
                <a:gd name="connsiteY86" fmla="*/ 2392688 h 3454408"/>
                <a:gd name="connsiteX87" fmla="*/ 152400 w 3528061"/>
                <a:gd name="connsiteY87" fmla="*/ 2286008 h 3454408"/>
                <a:gd name="connsiteX88" fmla="*/ 96520 w 3528061"/>
                <a:gd name="connsiteY88" fmla="*/ 2242828 h 3454408"/>
                <a:gd name="connsiteX89" fmla="*/ 134620 w 3528061"/>
                <a:gd name="connsiteY89" fmla="*/ 2179328 h 3454408"/>
                <a:gd name="connsiteX90" fmla="*/ 199901 w 3528061"/>
                <a:gd name="connsiteY90" fmla="*/ 2115930 h 3454408"/>
                <a:gd name="connsiteX91" fmla="*/ 208280 w 3528061"/>
                <a:gd name="connsiteY91" fmla="*/ 2044708 h 3454408"/>
                <a:gd name="connsiteX92" fmla="*/ 152400 w 3528061"/>
                <a:gd name="connsiteY92" fmla="*/ 2016768 h 3454408"/>
                <a:gd name="connsiteX93" fmla="*/ 160020 w 3528061"/>
                <a:gd name="connsiteY93" fmla="*/ 1920248 h 3454408"/>
                <a:gd name="connsiteX94" fmla="*/ 96520 w 3528061"/>
                <a:gd name="connsiteY94" fmla="*/ 1877068 h 3454408"/>
                <a:gd name="connsiteX95" fmla="*/ 132080 w 3528061"/>
                <a:gd name="connsiteY95" fmla="*/ 1823728 h 3454408"/>
                <a:gd name="connsiteX96" fmla="*/ 116840 w 3528061"/>
                <a:gd name="connsiteY96" fmla="*/ 1717048 h 3454408"/>
                <a:gd name="connsiteX97" fmla="*/ 205740 w 3528061"/>
                <a:gd name="connsiteY97" fmla="*/ 1689108 h 3454408"/>
                <a:gd name="connsiteX98" fmla="*/ 241300 w 3528061"/>
                <a:gd name="connsiteY98" fmla="*/ 1744988 h 3454408"/>
                <a:gd name="connsiteX99" fmla="*/ 284480 w 3528061"/>
                <a:gd name="connsiteY99" fmla="*/ 1734828 h 3454408"/>
                <a:gd name="connsiteX100" fmla="*/ 274320 w 3528061"/>
                <a:gd name="connsiteY100" fmla="*/ 1673868 h 3454408"/>
                <a:gd name="connsiteX101" fmla="*/ 312420 w 3528061"/>
                <a:gd name="connsiteY101" fmla="*/ 1605288 h 3454408"/>
                <a:gd name="connsiteX102" fmla="*/ 386080 w 3528061"/>
                <a:gd name="connsiteY102" fmla="*/ 1574808 h 3454408"/>
                <a:gd name="connsiteX103" fmla="*/ 322580 w 3528061"/>
                <a:gd name="connsiteY103" fmla="*/ 1521468 h 3454408"/>
                <a:gd name="connsiteX104" fmla="*/ 332740 w 3528061"/>
                <a:gd name="connsiteY104" fmla="*/ 1465588 h 3454408"/>
                <a:gd name="connsiteX105" fmla="*/ 411480 w 3528061"/>
                <a:gd name="connsiteY105" fmla="*/ 1440188 h 3454408"/>
                <a:gd name="connsiteX106" fmla="*/ 505460 w 3528061"/>
                <a:gd name="connsiteY106" fmla="*/ 1336048 h 3454408"/>
                <a:gd name="connsiteX107" fmla="*/ 553720 w 3528061"/>
                <a:gd name="connsiteY107" fmla="*/ 1203968 h 3454408"/>
                <a:gd name="connsiteX108" fmla="*/ 444501 w 3528061"/>
                <a:gd name="connsiteY108" fmla="*/ 1178568 h 3454408"/>
                <a:gd name="connsiteX109" fmla="*/ 441961 w 3528061"/>
                <a:gd name="connsiteY109" fmla="*/ 1005848 h 3454408"/>
                <a:gd name="connsiteX110" fmla="*/ 370841 w 3528061"/>
                <a:gd name="connsiteY110" fmla="*/ 998228 h 3454408"/>
                <a:gd name="connsiteX111" fmla="*/ 327661 w 3528061"/>
                <a:gd name="connsiteY111" fmla="*/ 985528 h 3454408"/>
                <a:gd name="connsiteX112" fmla="*/ 351285 w 3528061"/>
                <a:gd name="connsiteY112" fmla="*/ 832862 h 3454408"/>
                <a:gd name="connsiteX0" fmla="*/ 351285 w 3528061"/>
                <a:gd name="connsiteY0" fmla="*/ 832862 h 3454408"/>
                <a:gd name="connsiteX1" fmla="*/ 520070 w 3528061"/>
                <a:gd name="connsiteY1" fmla="*/ 817251 h 3454408"/>
                <a:gd name="connsiteX2" fmla="*/ 579125 w 3528061"/>
                <a:gd name="connsiteY2" fmla="*/ 771531 h 3454408"/>
                <a:gd name="connsiteX3" fmla="*/ 632465 w 3528061"/>
                <a:gd name="connsiteY3" fmla="*/ 800106 h 3454408"/>
                <a:gd name="connsiteX4" fmla="*/ 748670 w 3528061"/>
                <a:gd name="connsiteY4" fmla="*/ 790581 h 3454408"/>
                <a:gd name="connsiteX5" fmla="*/ 824870 w 3528061"/>
                <a:gd name="connsiteY5" fmla="*/ 811536 h 3454408"/>
                <a:gd name="connsiteX6" fmla="*/ 914405 w 3528061"/>
                <a:gd name="connsiteY6" fmla="*/ 754386 h 3454408"/>
                <a:gd name="connsiteX7" fmla="*/ 1013465 w 3528061"/>
                <a:gd name="connsiteY7" fmla="*/ 786771 h 3454408"/>
                <a:gd name="connsiteX8" fmla="*/ 1080140 w 3528061"/>
                <a:gd name="connsiteY8" fmla="*/ 758196 h 3454408"/>
                <a:gd name="connsiteX9" fmla="*/ 1087760 w 3528061"/>
                <a:gd name="connsiteY9" fmla="*/ 632466 h 3454408"/>
                <a:gd name="connsiteX10" fmla="*/ 1200154 w 3528061"/>
                <a:gd name="connsiteY10" fmla="*/ 605796 h 3454408"/>
                <a:gd name="connsiteX11" fmla="*/ 1283974 w 3528061"/>
                <a:gd name="connsiteY11" fmla="*/ 601986 h 3454408"/>
                <a:gd name="connsiteX12" fmla="*/ 1400179 w 3528061"/>
                <a:gd name="connsiteY12" fmla="*/ 512451 h 3454408"/>
                <a:gd name="connsiteX13" fmla="*/ 1419229 w 3528061"/>
                <a:gd name="connsiteY13" fmla="*/ 415297 h 3454408"/>
                <a:gd name="connsiteX14" fmla="*/ 1483999 w 3528061"/>
                <a:gd name="connsiteY14" fmla="*/ 424822 h 3454408"/>
                <a:gd name="connsiteX15" fmla="*/ 1518289 w 3528061"/>
                <a:gd name="connsiteY15" fmla="*/ 457207 h 3454408"/>
                <a:gd name="connsiteX16" fmla="*/ 1565913 w 3528061"/>
                <a:gd name="connsiteY16" fmla="*/ 384817 h 3454408"/>
                <a:gd name="connsiteX17" fmla="*/ 1642113 w 3528061"/>
                <a:gd name="connsiteY17" fmla="*/ 346717 h 3454408"/>
                <a:gd name="connsiteX18" fmla="*/ 1640208 w 3528061"/>
                <a:gd name="connsiteY18" fmla="*/ 257182 h 3454408"/>
                <a:gd name="connsiteX19" fmla="*/ 1661925 w 3528061"/>
                <a:gd name="connsiteY19" fmla="*/ 134500 h 3454408"/>
                <a:gd name="connsiteX20" fmla="*/ 1760223 w 3528061"/>
                <a:gd name="connsiteY20" fmla="*/ 22867 h 3454408"/>
                <a:gd name="connsiteX21" fmla="*/ 2331722 w 3528061"/>
                <a:gd name="connsiteY21" fmla="*/ 30489 h 3454408"/>
                <a:gd name="connsiteX22" fmla="*/ 2388872 w 3528061"/>
                <a:gd name="connsiteY22" fmla="*/ 9 h 3454408"/>
                <a:gd name="connsiteX23" fmla="*/ 2518412 w 3528061"/>
                <a:gd name="connsiteY23" fmla="*/ 45730 h 3454408"/>
                <a:gd name="connsiteX24" fmla="*/ 2707007 w 3528061"/>
                <a:gd name="connsiteY24" fmla="*/ 62874 h 3454408"/>
                <a:gd name="connsiteX25" fmla="*/ 2992122 w 3528061"/>
                <a:gd name="connsiteY25" fmla="*/ 182889 h 3454408"/>
                <a:gd name="connsiteX26" fmla="*/ 3307082 w 3528061"/>
                <a:gd name="connsiteY26" fmla="*/ 434349 h 3454408"/>
                <a:gd name="connsiteX27" fmla="*/ 3408047 w 3528061"/>
                <a:gd name="connsiteY27" fmla="*/ 531504 h 3454408"/>
                <a:gd name="connsiteX28" fmla="*/ 3482341 w 3528061"/>
                <a:gd name="connsiteY28" fmla="*/ 731529 h 3454408"/>
                <a:gd name="connsiteX29" fmla="*/ 3486151 w 3528061"/>
                <a:gd name="connsiteY29" fmla="*/ 937269 h 3454408"/>
                <a:gd name="connsiteX30" fmla="*/ 3528061 w 3528061"/>
                <a:gd name="connsiteY30" fmla="*/ 1091574 h 3454408"/>
                <a:gd name="connsiteX31" fmla="*/ 3495676 w 3528061"/>
                <a:gd name="connsiteY31" fmla="*/ 1209684 h 3454408"/>
                <a:gd name="connsiteX32" fmla="*/ 3491866 w 3528061"/>
                <a:gd name="connsiteY32" fmla="*/ 1282074 h 3454408"/>
                <a:gd name="connsiteX33" fmla="*/ 3461386 w 3528061"/>
                <a:gd name="connsiteY33" fmla="*/ 1392564 h 3454408"/>
                <a:gd name="connsiteX34" fmla="*/ 3421381 w 3528061"/>
                <a:gd name="connsiteY34" fmla="*/ 1501149 h 3454408"/>
                <a:gd name="connsiteX35" fmla="*/ 3381376 w 3528061"/>
                <a:gd name="connsiteY35" fmla="*/ 1573539 h 3454408"/>
                <a:gd name="connsiteX36" fmla="*/ 3348614 w 3528061"/>
                <a:gd name="connsiteY36" fmla="*/ 1861191 h 3454408"/>
                <a:gd name="connsiteX37" fmla="*/ 3322321 w 3528061"/>
                <a:gd name="connsiteY37" fmla="*/ 1969779 h 3454408"/>
                <a:gd name="connsiteX38" fmla="*/ 3284221 w 3528061"/>
                <a:gd name="connsiteY38" fmla="*/ 2045979 h 3454408"/>
                <a:gd name="connsiteX39" fmla="*/ 3204211 w 3528061"/>
                <a:gd name="connsiteY39" fmla="*/ 2087889 h 3454408"/>
                <a:gd name="connsiteX40" fmla="*/ 3150871 w 3528061"/>
                <a:gd name="connsiteY40" fmla="*/ 2146944 h 3454408"/>
                <a:gd name="connsiteX41" fmla="*/ 3124201 w 3528061"/>
                <a:gd name="connsiteY41" fmla="*/ 2246004 h 3454408"/>
                <a:gd name="connsiteX42" fmla="*/ 3055621 w 3528061"/>
                <a:gd name="connsiteY42" fmla="*/ 2266959 h 3454408"/>
                <a:gd name="connsiteX43" fmla="*/ 3034666 w 3528061"/>
                <a:gd name="connsiteY43" fmla="*/ 2337444 h 3454408"/>
                <a:gd name="connsiteX44" fmla="*/ 2992756 w 3528061"/>
                <a:gd name="connsiteY44" fmla="*/ 2358399 h 3454408"/>
                <a:gd name="connsiteX45" fmla="*/ 2931796 w 3528061"/>
                <a:gd name="connsiteY45" fmla="*/ 2381259 h 3454408"/>
                <a:gd name="connsiteX46" fmla="*/ 2897506 w 3528061"/>
                <a:gd name="connsiteY46" fmla="*/ 2439044 h 3454408"/>
                <a:gd name="connsiteX47" fmla="*/ 2847976 w 3528061"/>
                <a:gd name="connsiteY47" fmla="*/ 2523499 h 3454408"/>
                <a:gd name="connsiteX48" fmla="*/ 2915921 w 3528061"/>
                <a:gd name="connsiteY48" fmla="*/ 2586364 h 3454408"/>
                <a:gd name="connsiteX49" fmla="*/ 2839581 w 3528061"/>
                <a:gd name="connsiteY49" fmla="*/ 2693666 h 3454408"/>
                <a:gd name="connsiteX50" fmla="*/ 2720341 w 3528061"/>
                <a:gd name="connsiteY50" fmla="*/ 2781308 h 3454408"/>
                <a:gd name="connsiteX51" fmla="*/ 2565401 w 3528061"/>
                <a:gd name="connsiteY51" fmla="*/ 2794008 h 3454408"/>
                <a:gd name="connsiteX52" fmla="*/ 2542541 w 3528061"/>
                <a:gd name="connsiteY52" fmla="*/ 2743208 h 3454408"/>
                <a:gd name="connsiteX53" fmla="*/ 2448561 w 3528061"/>
                <a:gd name="connsiteY53" fmla="*/ 2794008 h 3454408"/>
                <a:gd name="connsiteX54" fmla="*/ 2372361 w 3528061"/>
                <a:gd name="connsiteY54" fmla="*/ 2799088 h 3454408"/>
                <a:gd name="connsiteX55" fmla="*/ 2298701 w 3528061"/>
                <a:gd name="connsiteY55" fmla="*/ 2887988 h 3454408"/>
                <a:gd name="connsiteX56" fmla="*/ 2179321 w 3528061"/>
                <a:gd name="connsiteY56" fmla="*/ 2890528 h 3454408"/>
                <a:gd name="connsiteX57" fmla="*/ 2095501 w 3528061"/>
                <a:gd name="connsiteY57" fmla="*/ 2931168 h 3454408"/>
                <a:gd name="connsiteX58" fmla="*/ 2184401 w 3528061"/>
                <a:gd name="connsiteY58" fmla="*/ 2981968 h 3454408"/>
                <a:gd name="connsiteX59" fmla="*/ 2247761 w 3528061"/>
                <a:gd name="connsiteY59" fmla="*/ 2941430 h 3454408"/>
                <a:gd name="connsiteX60" fmla="*/ 2334261 w 3528061"/>
                <a:gd name="connsiteY60" fmla="*/ 2938788 h 3454408"/>
                <a:gd name="connsiteX61" fmla="*/ 2397761 w 3528061"/>
                <a:gd name="connsiteY61" fmla="*/ 2875288 h 3454408"/>
                <a:gd name="connsiteX62" fmla="*/ 2448561 w 3528061"/>
                <a:gd name="connsiteY62" fmla="*/ 2890528 h 3454408"/>
                <a:gd name="connsiteX63" fmla="*/ 2448561 w 3528061"/>
                <a:gd name="connsiteY63" fmla="*/ 3134368 h 3454408"/>
                <a:gd name="connsiteX64" fmla="*/ 2476500 w 3528061"/>
                <a:gd name="connsiteY64" fmla="*/ 3172468 h 3454408"/>
                <a:gd name="connsiteX65" fmla="*/ 2247900 w 3528061"/>
                <a:gd name="connsiteY65" fmla="*/ 3385828 h 3454408"/>
                <a:gd name="connsiteX66" fmla="*/ 1998980 w 3528061"/>
                <a:gd name="connsiteY66" fmla="*/ 3383288 h 3454408"/>
                <a:gd name="connsiteX67" fmla="*/ 1978660 w 3528061"/>
                <a:gd name="connsiteY67" fmla="*/ 3429008 h 3454408"/>
                <a:gd name="connsiteX68" fmla="*/ 1882140 w 3528061"/>
                <a:gd name="connsiteY68" fmla="*/ 3434088 h 3454408"/>
                <a:gd name="connsiteX69" fmla="*/ 1828800 w 3528061"/>
                <a:gd name="connsiteY69" fmla="*/ 3444248 h 3454408"/>
                <a:gd name="connsiteX70" fmla="*/ 1744980 w 3528061"/>
                <a:gd name="connsiteY70" fmla="*/ 3454408 h 3454408"/>
                <a:gd name="connsiteX71" fmla="*/ 1645920 w 3528061"/>
                <a:gd name="connsiteY71" fmla="*/ 3416308 h 3454408"/>
                <a:gd name="connsiteX72" fmla="*/ 254000 w 3528061"/>
                <a:gd name="connsiteY72" fmla="*/ 2954028 h 3454408"/>
                <a:gd name="connsiteX73" fmla="*/ 233680 w 3528061"/>
                <a:gd name="connsiteY73" fmla="*/ 2910848 h 3454408"/>
                <a:gd name="connsiteX74" fmla="*/ 127000 w 3528061"/>
                <a:gd name="connsiteY74" fmla="*/ 2903228 h 3454408"/>
                <a:gd name="connsiteX75" fmla="*/ 88900 w 3528061"/>
                <a:gd name="connsiteY75" fmla="*/ 2806708 h 3454408"/>
                <a:gd name="connsiteX76" fmla="*/ 12700 w 3528061"/>
                <a:gd name="connsiteY76" fmla="*/ 2773688 h 3454408"/>
                <a:gd name="connsiteX77" fmla="*/ 0 w 3528061"/>
                <a:gd name="connsiteY77" fmla="*/ 2725428 h 3454408"/>
                <a:gd name="connsiteX78" fmla="*/ 78740 w 3528061"/>
                <a:gd name="connsiteY78" fmla="*/ 2687328 h 3454408"/>
                <a:gd name="connsiteX79" fmla="*/ 109220 w 3528061"/>
                <a:gd name="connsiteY79" fmla="*/ 2766068 h 3454408"/>
                <a:gd name="connsiteX80" fmla="*/ 236220 w 3528061"/>
                <a:gd name="connsiteY80" fmla="*/ 2783848 h 3454408"/>
                <a:gd name="connsiteX81" fmla="*/ 297180 w 3528061"/>
                <a:gd name="connsiteY81" fmla="*/ 2738128 h 3454408"/>
                <a:gd name="connsiteX82" fmla="*/ 233680 w 3528061"/>
                <a:gd name="connsiteY82" fmla="*/ 2656848 h 3454408"/>
                <a:gd name="connsiteX83" fmla="*/ 124460 w 3528061"/>
                <a:gd name="connsiteY83" fmla="*/ 2639068 h 3454408"/>
                <a:gd name="connsiteX84" fmla="*/ 106680 w 3528061"/>
                <a:gd name="connsiteY84" fmla="*/ 2590808 h 3454408"/>
                <a:gd name="connsiteX85" fmla="*/ 55880 w 3528061"/>
                <a:gd name="connsiteY85" fmla="*/ 2578108 h 3454408"/>
                <a:gd name="connsiteX86" fmla="*/ 137160 w 3528061"/>
                <a:gd name="connsiteY86" fmla="*/ 2420628 h 3454408"/>
                <a:gd name="connsiteX87" fmla="*/ 111760 w 3528061"/>
                <a:gd name="connsiteY87" fmla="*/ 2392688 h 3454408"/>
                <a:gd name="connsiteX88" fmla="*/ 152400 w 3528061"/>
                <a:gd name="connsiteY88" fmla="*/ 2286008 h 3454408"/>
                <a:gd name="connsiteX89" fmla="*/ 96520 w 3528061"/>
                <a:gd name="connsiteY89" fmla="*/ 2242828 h 3454408"/>
                <a:gd name="connsiteX90" fmla="*/ 134620 w 3528061"/>
                <a:gd name="connsiteY90" fmla="*/ 2179328 h 3454408"/>
                <a:gd name="connsiteX91" fmla="*/ 199901 w 3528061"/>
                <a:gd name="connsiteY91" fmla="*/ 2115930 h 3454408"/>
                <a:gd name="connsiteX92" fmla="*/ 208280 w 3528061"/>
                <a:gd name="connsiteY92" fmla="*/ 2044708 h 3454408"/>
                <a:gd name="connsiteX93" fmla="*/ 152400 w 3528061"/>
                <a:gd name="connsiteY93" fmla="*/ 2016768 h 3454408"/>
                <a:gd name="connsiteX94" fmla="*/ 160020 w 3528061"/>
                <a:gd name="connsiteY94" fmla="*/ 1920248 h 3454408"/>
                <a:gd name="connsiteX95" fmla="*/ 96520 w 3528061"/>
                <a:gd name="connsiteY95" fmla="*/ 1877068 h 3454408"/>
                <a:gd name="connsiteX96" fmla="*/ 132080 w 3528061"/>
                <a:gd name="connsiteY96" fmla="*/ 1823728 h 3454408"/>
                <a:gd name="connsiteX97" fmla="*/ 116840 w 3528061"/>
                <a:gd name="connsiteY97" fmla="*/ 1717048 h 3454408"/>
                <a:gd name="connsiteX98" fmla="*/ 205740 w 3528061"/>
                <a:gd name="connsiteY98" fmla="*/ 1689108 h 3454408"/>
                <a:gd name="connsiteX99" fmla="*/ 241300 w 3528061"/>
                <a:gd name="connsiteY99" fmla="*/ 1744988 h 3454408"/>
                <a:gd name="connsiteX100" fmla="*/ 284480 w 3528061"/>
                <a:gd name="connsiteY100" fmla="*/ 1734828 h 3454408"/>
                <a:gd name="connsiteX101" fmla="*/ 274320 w 3528061"/>
                <a:gd name="connsiteY101" fmla="*/ 1673868 h 3454408"/>
                <a:gd name="connsiteX102" fmla="*/ 312420 w 3528061"/>
                <a:gd name="connsiteY102" fmla="*/ 1605288 h 3454408"/>
                <a:gd name="connsiteX103" fmla="*/ 386080 w 3528061"/>
                <a:gd name="connsiteY103" fmla="*/ 1574808 h 3454408"/>
                <a:gd name="connsiteX104" fmla="*/ 322580 w 3528061"/>
                <a:gd name="connsiteY104" fmla="*/ 1521468 h 3454408"/>
                <a:gd name="connsiteX105" fmla="*/ 332740 w 3528061"/>
                <a:gd name="connsiteY105" fmla="*/ 1465588 h 3454408"/>
                <a:gd name="connsiteX106" fmla="*/ 411480 w 3528061"/>
                <a:gd name="connsiteY106" fmla="*/ 1440188 h 3454408"/>
                <a:gd name="connsiteX107" fmla="*/ 505460 w 3528061"/>
                <a:gd name="connsiteY107" fmla="*/ 1336048 h 3454408"/>
                <a:gd name="connsiteX108" fmla="*/ 553720 w 3528061"/>
                <a:gd name="connsiteY108" fmla="*/ 1203968 h 3454408"/>
                <a:gd name="connsiteX109" fmla="*/ 444501 w 3528061"/>
                <a:gd name="connsiteY109" fmla="*/ 1178568 h 3454408"/>
                <a:gd name="connsiteX110" fmla="*/ 441961 w 3528061"/>
                <a:gd name="connsiteY110" fmla="*/ 1005848 h 3454408"/>
                <a:gd name="connsiteX111" fmla="*/ 370841 w 3528061"/>
                <a:gd name="connsiteY111" fmla="*/ 998228 h 3454408"/>
                <a:gd name="connsiteX112" fmla="*/ 327661 w 3528061"/>
                <a:gd name="connsiteY112" fmla="*/ 985528 h 3454408"/>
                <a:gd name="connsiteX113" fmla="*/ 351285 w 3528061"/>
                <a:gd name="connsiteY113" fmla="*/ 832862 h 3454408"/>
                <a:gd name="connsiteX0" fmla="*/ 351285 w 3528061"/>
                <a:gd name="connsiteY0" fmla="*/ 832862 h 3561088"/>
                <a:gd name="connsiteX1" fmla="*/ 520070 w 3528061"/>
                <a:gd name="connsiteY1" fmla="*/ 817251 h 3561088"/>
                <a:gd name="connsiteX2" fmla="*/ 579125 w 3528061"/>
                <a:gd name="connsiteY2" fmla="*/ 771531 h 3561088"/>
                <a:gd name="connsiteX3" fmla="*/ 632465 w 3528061"/>
                <a:gd name="connsiteY3" fmla="*/ 800106 h 3561088"/>
                <a:gd name="connsiteX4" fmla="*/ 748670 w 3528061"/>
                <a:gd name="connsiteY4" fmla="*/ 790581 h 3561088"/>
                <a:gd name="connsiteX5" fmla="*/ 824870 w 3528061"/>
                <a:gd name="connsiteY5" fmla="*/ 811536 h 3561088"/>
                <a:gd name="connsiteX6" fmla="*/ 914405 w 3528061"/>
                <a:gd name="connsiteY6" fmla="*/ 754386 h 3561088"/>
                <a:gd name="connsiteX7" fmla="*/ 1013465 w 3528061"/>
                <a:gd name="connsiteY7" fmla="*/ 786771 h 3561088"/>
                <a:gd name="connsiteX8" fmla="*/ 1080140 w 3528061"/>
                <a:gd name="connsiteY8" fmla="*/ 758196 h 3561088"/>
                <a:gd name="connsiteX9" fmla="*/ 1087760 w 3528061"/>
                <a:gd name="connsiteY9" fmla="*/ 632466 h 3561088"/>
                <a:gd name="connsiteX10" fmla="*/ 1200154 w 3528061"/>
                <a:gd name="connsiteY10" fmla="*/ 605796 h 3561088"/>
                <a:gd name="connsiteX11" fmla="*/ 1283974 w 3528061"/>
                <a:gd name="connsiteY11" fmla="*/ 601986 h 3561088"/>
                <a:gd name="connsiteX12" fmla="*/ 1400179 w 3528061"/>
                <a:gd name="connsiteY12" fmla="*/ 512451 h 3561088"/>
                <a:gd name="connsiteX13" fmla="*/ 1419229 w 3528061"/>
                <a:gd name="connsiteY13" fmla="*/ 415297 h 3561088"/>
                <a:gd name="connsiteX14" fmla="*/ 1483999 w 3528061"/>
                <a:gd name="connsiteY14" fmla="*/ 424822 h 3561088"/>
                <a:gd name="connsiteX15" fmla="*/ 1518289 w 3528061"/>
                <a:gd name="connsiteY15" fmla="*/ 457207 h 3561088"/>
                <a:gd name="connsiteX16" fmla="*/ 1565913 w 3528061"/>
                <a:gd name="connsiteY16" fmla="*/ 384817 h 3561088"/>
                <a:gd name="connsiteX17" fmla="*/ 1642113 w 3528061"/>
                <a:gd name="connsiteY17" fmla="*/ 346717 h 3561088"/>
                <a:gd name="connsiteX18" fmla="*/ 1640208 w 3528061"/>
                <a:gd name="connsiteY18" fmla="*/ 257182 h 3561088"/>
                <a:gd name="connsiteX19" fmla="*/ 1661925 w 3528061"/>
                <a:gd name="connsiteY19" fmla="*/ 134500 h 3561088"/>
                <a:gd name="connsiteX20" fmla="*/ 1760223 w 3528061"/>
                <a:gd name="connsiteY20" fmla="*/ 22867 h 3561088"/>
                <a:gd name="connsiteX21" fmla="*/ 2331722 w 3528061"/>
                <a:gd name="connsiteY21" fmla="*/ 30489 h 3561088"/>
                <a:gd name="connsiteX22" fmla="*/ 2388872 w 3528061"/>
                <a:gd name="connsiteY22" fmla="*/ 9 h 3561088"/>
                <a:gd name="connsiteX23" fmla="*/ 2518412 w 3528061"/>
                <a:gd name="connsiteY23" fmla="*/ 45730 h 3561088"/>
                <a:gd name="connsiteX24" fmla="*/ 2707007 w 3528061"/>
                <a:gd name="connsiteY24" fmla="*/ 62874 h 3561088"/>
                <a:gd name="connsiteX25" fmla="*/ 2992122 w 3528061"/>
                <a:gd name="connsiteY25" fmla="*/ 182889 h 3561088"/>
                <a:gd name="connsiteX26" fmla="*/ 3307082 w 3528061"/>
                <a:gd name="connsiteY26" fmla="*/ 434349 h 3561088"/>
                <a:gd name="connsiteX27" fmla="*/ 3408047 w 3528061"/>
                <a:gd name="connsiteY27" fmla="*/ 531504 h 3561088"/>
                <a:gd name="connsiteX28" fmla="*/ 3482341 w 3528061"/>
                <a:gd name="connsiteY28" fmla="*/ 731529 h 3561088"/>
                <a:gd name="connsiteX29" fmla="*/ 3486151 w 3528061"/>
                <a:gd name="connsiteY29" fmla="*/ 937269 h 3561088"/>
                <a:gd name="connsiteX30" fmla="*/ 3528061 w 3528061"/>
                <a:gd name="connsiteY30" fmla="*/ 1091574 h 3561088"/>
                <a:gd name="connsiteX31" fmla="*/ 3495676 w 3528061"/>
                <a:gd name="connsiteY31" fmla="*/ 1209684 h 3561088"/>
                <a:gd name="connsiteX32" fmla="*/ 3491866 w 3528061"/>
                <a:gd name="connsiteY32" fmla="*/ 1282074 h 3561088"/>
                <a:gd name="connsiteX33" fmla="*/ 3461386 w 3528061"/>
                <a:gd name="connsiteY33" fmla="*/ 1392564 h 3561088"/>
                <a:gd name="connsiteX34" fmla="*/ 3421381 w 3528061"/>
                <a:gd name="connsiteY34" fmla="*/ 1501149 h 3561088"/>
                <a:gd name="connsiteX35" fmla="*/ 3381376 w 3528061"/>
                <a:gd name="connsiteY35" fmla="*/ 1573539 h 3561088"/>
                <a:gd name="connsiteX36" fmla="*/ 3348614 w 3528061"/>
                <a:gd name="connsiteY36" fmla="*/ 1861191 h 3561088"/>
                <a:gd name="connsiteX37" fmla="*/ 3322321 w 3528061"/>
                <a:gd name="connsiteY37" fmla="*/ 1969779 h 3561088"/>
                <a:gd name="connsiteX38" fmla="*/ 3284221 w 3528061"/>
                <a:gd name="connsiteY38" fmla="*/ 2045979 h 3561088"/>
                <a:gd name="connsiteX39" fmla="*/ 3204211 w 3528061"/>
                <a:gd name="connsiteY39" fmla="*/ 2087889 h 3561088"/>
                <a:gd name="connsiteX40" fmla="*/ 3150871 w 3528061"/>
                <a:gd name="connsiteY40" fmla="*/ 2146944 h 3561088"/>
                <a:gd name="connsiteX41" fmla="*/ 3124201 w 3528061"/>
                <a:gd name="connsiteY41" fmla="*/ 2246004 h 3561088"/>
                <a:gd name="connsiteX42" fmla="*/ 3055621 w 3528061"/>
                <a:gd name="connsiteY42" fmla="*/ 2266959 h 3561088"/>
                <a:gd name="connsiteX43" fmla="*/ 3034666 w 3528061"/>
                <a:gd name="connsiteY43" fmla="*/ 2337444 h 3561088"/>
                <a:gd name="connsiteX44" fmla="*/ 2992756 w 3528061"/>
                <a:gd name="connsiteY44" fmla="*/ 2358399 h 3561088"/>
                <a:gd name="connsiteX45" fmla="*/ 2931796 w 3528061"/>
                <a:gd name="connsiteY45" fmla="*/ 2381259 h 3561088"/>
                <a:gd name="connsiteX46" fmla="*/ 2897506 w 3528061"/>
                <a:gd name="connsiteY46" fmla="*/ 2439044 h 3561088"/>
                <a:gd name="connsiteX47" fmla="*/ 2847976 w 3528061"/>
                <a:gd name="connsiteY47" fmla="*/ 2523499 h 3561088"/>
                <a:gd name="connsiteX48" fmla="*/ 2915921 w 3528061"/>
                <a:gd name="connsiteY48" fmla="*/ 2586364 h 3561088"/>
                <a:gd name="connsiteX49" fmla="*/ 2839581 w 3528061"/>
                <a:gd name="connsiteY49" fmla="*/ 2693666 h 3561088"/>
                <a:gd name="connsiteX50" fmla="*/ 2720341 w 3528061"/>
                <a:gd name="connsiteY50" fmla="*/ 2781308 h 3561088"/>
                <a:gd name="connsiteX51" fmla="*/ 2565401 w 3528061"/>
                <a:gd name="connsiteY51" fmla="*/ 2794008 h 3561088"/>
                <a:gd name="connsiteX52" fmla="*/ 2542541 w 3528061"/>
                <a:gd name="connsiteY52" fmla="*/ 2743208 h 3561088"/>
                <a:gd name="connsiteX53" fmla="*/ 2448561 w 3528061"/>
                <a:gd name="connsiteY53" fmla="*/ 2794008 h 3561088"/>
                <a:gd name="connsiteX54" fmla="*/ 2372361 w 3528061"/>
                <a:gd name="connsiteY54" fmla="*/ 2799088 h 3561088"/>
                <a:gd name="connsiteX55" fmla="*/ 2298701 w 3528061"/>
                <a:gd name="connsiteY55" fmla="*/ 2887988 h 3561088"/>
                <a:gd name="connsiteX56" fmla="*/ 2179321 w 3528061"/>
                <a:gd name="connsiteY56" fmla="*/ 2890528 h 3561088"/>
                <a:gd name="connsiteX57" fmla="*/ 2095501 w 3528061"/>
                <a:gd name="connsiteY57" fmla="*/ 2931168 h 3561088"/>
                <a:gd name="connsiteX58" fmla="*/ 2184401 w 3528061"/>
                <a:gd name="connsiteY58" fmla="*/ 2981968 h 3561088"/>
                <a:gd name="connsiteX59" fmla="*/ 2247761 w 3528061"/>
                <a:gd name="connsiteY59" fmla="*/ 2941430 h 3561088"/>
                <a:gd name="connsiteX60" fmla="*/ 2334261 w 3528061"/>
                <a:gd name="connsiteY60" fmla="*/ 2938788 h 3561088"/>
                <a:gd name="connsiteX61" fmla="*/ 2397761 w 3528061"/>
                <a:gd name="connsiteY61" fmla="*/ 2875288 h 3561088"/>
                <a:gd name="connsiteX62" fmla="*/ 2448561 w 3528061"/>
                <a:gd name="connsiteY62" fmla="*/ 2890528 h 3561088"/>
                <a:gd name="connsiteX63" fmla="*/ 2448561 w 3528061"/>
                <a:gd name="connsiteY63" fmla="*/ 3134368 h 3561088"/>
                <a:gd name="connsiteX64" fmla="*/ 2476500 w 3528061"/>
                <a:gd name="connsiteY64" fmla="*/ 3172468 h 3561088"/>
                <a:gd name="connsiteX65" fmla="*/ 2247900 w 3528061"/>
                <a:gd name="connsiteY65" fmla="*/ 3385828 h 3561088"/>
                <a:gd name="connsiteX66" fmla="*/ 1998980 w 3528061"/>
                <a:gd name="connsiteY66" fmla="*/ 3383288 h 3561088"/>
                <a:gd name="connsiteX67" fmla="*/ 1978660 w 3528061"/>
                <a:gd name="connsiteY67" fmla="*/ 3429008 h 3561088"/>
                <a:gd name="connsiteX68" fmla="*/ 1882140 w 3528061"/>
                <a:gd name="connsiteY68" fmla="*/ 3434088 h 3561088"/>
                <a:gd name="connsiteX69" fmla="*/ 1828800 w 3528061"/>
                <a:gd name="connsiteY69" fmla="*/ 3444248 h 3561088"/>
                <a:gd name="connsiteX70" fmla="*/ 1744980 w 3528061"/>
                <a:gd name="connsiteY70" fmla="*/ 3454408 h 3561088"/>
                <a:gd name="connsiteX71" fmla="*/ 1724660 w 3528061"/>
                <a:gd name="connsiteY71" fmla="*/ 3561088 h 3561088"/>
                <a:gd name="connsiteX72" fmla="*/ 254000 w 3528061"/>
                <a:gd name="connsiteY72" fmla="*/ 2954028 h 3561088"/>
                <a:gd name="connsiteX73" fmla="*/ 233680 w 3528061"/>
                <a:gd name="connsiteY73" fmla="*/ 2910848 h 3561088"/>
                <a:gd name="connsiteX74" fmla="*/ 127000 w 3528061"/>
                <a:gd name="connsiteY74" fmla="*/ 2903228 h 3561088"/>
                <a:gd name="connsiteX75" fmla="*/ 88900 w 3528061"/>
                <a:gd name="connsiteY75" fmla="*/ 2806708 h 3561088"/>
                <a:gd name="connsiteX76" fmla="*/ 12700 w 3528061"/>
                <a:gd name="connsiteY76" fmla="*/ 2773688 h 3561088"/>
                <a:gd name="connsiteX77" fmla="*/ 0 w 3528061"/>
                <a:gd name="connsiteY77" fmla="*/ 2725428 h 3561088"/>
                <a:gd name="connsiteX78" fmla="*/ 78740 w 3528061"/>
                <a:gd name="connsiteY78" fmla="*/ 2687328 h 3561088"/>
                <a:gd name="connsiteX79" fmla="*/ 109220 w 3528061"/>
                <a:gd name="connsiteY79" fmla="*/ 2766068 h 3561088"/>
                <a:gd name="connsiteX80" fmla="*/ 236220 w 3528061"/>
                <a:gd name="connsiteY80" fmla="*/ 2783848 h 3561088"/>
                <a:gd name="connsiteX81" fmla="*/ 297180 w 3528061"/>
                <a:gd name="connsiteY81" fmla="*/ 2738128 h 3561088"/>
                <a:gd name="connsiteX82" fmla="*/ 233680 w 3528061"/>
                <a:gd name="connsiteY82" fmla="*/ 2656848 h 3561088"/>
                <a:gd name="connsiteX83" fmla="*/ 124460 w 3528061"/>
                <a:gd name="connsiteY83" fmla="*/ 2639068 h 3561088"/>
                <a:gd name="connsiteX84" fmla="*/ 106680 w 3528061"/>
                <a:gd name="connsiteY84" fmla="*/ 2590808 h 3561088"/>
                <a:gd name="connsiteX85" fmla="*/ 55880 w 3528061"/>
                <a:gd name="connsiteY85" fmla="*/ 2578108 h 3561088"/>
                <a:gd name="connsiteX86" fmla="*/ 137160 w 3528061"/>
                <a:gd name="connsiteY86" fmla="*/ 2420628 h 3561088"/>
                <a:gd name="connsiteX87" fmla="*/ 111760 w 3528061"/>
                <a:gd name="connsiteY87" fmla="*/ 2392688 h 3561088"/>
                <a:gd name="connsiteX88" fmla="*/ 152400 w 3528061"/>
                <a:gd name="connsiteY88" fmla="*/ 2286008 h 3561088"/>
                <a:gd name="connsiteX89" fmla="*/ 96520 w 3528061"/>
                <a:gd name="connsiteY89" fmla="*/ 2242828 h 3561088"/>
                <a:gd name="connsiteX90" fmla="*/ 134620 w 3528061"/>
                <a:gd name="connsiteY90" fmla="*/ 2179328 h 3561088"/>
                <a:gd name="connsiteX91" fmla="*/ 199901 w 3528061"/>
                <a:gd name="connsiteY91" fmla="*/ 2115930 h 3561088"/>
                <a:gd name="connsiteX92" fmla="*/ 208280 w 3528061"/>
                <a:gd name="connsiteY92" fmla="*/ 2044708 h 3561088"/>
                <a:gd name="connsiteX93" fmla="*/ 152400 w 3528061"/>
                <a:gd name="connsiteY93" fmla="*/ 2016768 h 3561088"/>
                <a:gd name="connsiteX94" fmla="*/ 160020 w 3528061"/>
                <a:gd name="connsiteY94" fmla="*/ 1920248 h 3561088"/>
                <a:gd name="connsiteX95" fmla="*/ 96520 w 3528061"/>
                <a:gd name="connsiteY95" fmla="*/ 1877068 h 3561088"/>
                <a:gd name="connsiteX96" fmla="*/ 132080 w 3528061"/>
                <a:gd name="connsiteY96" fmla="*/ 1823728 h 3561088"/>
                <a:gd name="connsiteX97" fmla="*/ 116840 w 3528061"/>
                <a:gd name="connsiteY97" fmla="*/ 1717048 h 3561088"/>
                <a:gd name="connsiteX98" fmla="*/ 205740 w 3528061"/>
                <a:gd name="connsiteY98" fmla="*/ 1689108 h 3561088"/>
                <a:gd name="connsiteX99" fmla="*/ 241300 w 3528061"/>
                <a:gd name="connsiteY99" fmla="*/ 1744988 h 3561088"/>
                <a:gd name="connsiteX100" fmla="*/ 284480 w 3528061"/>
                <a:gd name="connsiteY100" fmla="*/ 1734828 h 3561088"/>
                <a:gd name="connsiteX101" fmla="*/ 274320 w 3528061"/>
                <a:gd name="connsiteY101" fmla="*/ 1673868 h 3561088"/>
                <a:gd name="connsiteX102" fmla="*/ 312420 w 3528061"/>
                <a:gd name="connsiteY102" fmla="*/ 1605288 h 3561088"/>
                <a:gd name="connsiteX103" fmla="*/ 386080 w 3528061"/>
                <a:gd name="connsiteY103" fmla="*/ 1574808 h 3561088"/>
                <a:gd name="connsiteX104" fmla="*/ 322580 w 3528061"/>
                <a:gd name="connsiteY104" fmla="*/ 1521468 h 3561088"/>
                <a:gd name="connsiteX105" fmla="*/ 332740 w 3528061"/>
                <a:gd name="connsiteY105" fmla="*/ 1465588 h 3561088"/>
                <a:gd name="connsiteX106" fmla="*/ 411480 w 3528061"/>
                <a:gd name="connsiteY106" fmla="*/ 1440188 h 3561088"/>
                <a:gd name="connsiteX107" fmla="*/ 505460 w 3528061"/>
                <a:gd name="connsiteY107" fmla="*/ 1336048 h 3561088"/>
                <a:gd name="connsiteX108" fmla="*/ 553720 w 3528061"/>
                <a:gd name="connsiteY108" fmla="*/ 1203968 h 3561088"/>
                <a:gd name="connsiteX109" fmla="*/ 444501 w 3528061"/>
                <a:gd name="connsiteY109" fmla="*/ 1178568 h 3561088"/>
                <a:gd name="connsiteX110" fmla="*/ 441961 w 3528061"/>
                <a:gd name="connsiteY110" fmla="*/ 1005848 h 3561088"/>
                <a:gd name="connsiteX111" fmla="*/ 370841 w 3528061"/>
                <a:gd name="connsiteY111" fmla="*/ 998228 h 3561088"/>
                <a:gd name="connsiteX112" fmla="*/ 327661 w 3528061"/>
                <a:gd name="connsiteY112" fmla="*/ 985528 h 3561088"/>
                <a:gd name="connsiteX113" fmla="*/ 351285 w 3528061"/>
                <a:gd name="connsiteY113" fmla="*/ 832862 h 3561088"/>
                <a:gd name="connsiteX0" fmla="*/ 351285 w 3528061"/>
                <a:gd name="connsiteY0" fmla="*/ 832862 h 3561088"/>
                <a:gd name="connsiteX1" fmla="*/ 520070 w 3528061"/>
                <a:gd name="connsiteY1" fmla="*/ 817251 h 3561088"/>
                <a:gd name="connsiteX2" fmla="*/ 579125 w 3528061"/>
                <a:gd name="connsiteY2" fmla="*/ 771531 h 3561088"/>
                <a:gd name="connsiteX3" fmla="*/ 632465 w 3528061"/>
                <a:gd name="connsiteY3" fmla="*/ 800106 h 3561088"/>
                <a:gd name="connsiteX4" fmla="*/ 748670 w 3528061"/>
                <a:gd name="connsiteY4" fmla="*/ 790581 h 3561088"/>
                <a:gd name="connsiteX5" fmla="*/ 824870 w 3528061"/>
                <a:gd name="connsiteY5" fmla="*/ 811536 h 3561088"/>
                <a:gd name="connsiteX6" fmla="*/ 914405 w 3528061"/>
                <a:gd name="connsiteY6" fmla="*/ 754386 h 3561088"/>
                <a:gd name="connsiteX7" fmla="*/ 1013465 w 3528061"/>
                <a:gd name="connsiteY7" fmla="*/ 786771 h 3561088"/>
                <a:gd name="connsiteX8" fmla="*/ 1080140 w 3528061"/>
                <a:gd name="connsiteY8" fmla="*/ 758196 h 3561088"/>
                <a:gd name="connsiteX9" fmla="*/ 1087760 w 3528061"/>
                <a:gd name="connsiteY9" fmla="*/ 632466 h 3561088"/>
                <a:gd name="connsiteX10" fmla="*/ 1200154 w 3528061"/>
                <a:gd name="connsiteY10" fmla="*/ 605796 h 3561088"/>
                <a:gd name="connsiteX11" fmla="*/ 1283974 w 3528061"/>
                <a:gd name="connsiteY11" fmla="*/ 601986 h 3561088"/>
                <a:gd name="connsiteX12" fmla="*/ 1400179 w 3528061"/>
                <a:gd name="connsiteY12" fmla="*/ 512451 h 3561088"/>
                <a:gd name="connsiteX13" fmla="*/ 1419229 w 3528061"/>
                <a:gd name="connsiteY13" fmla="*/ 415297 h 3561088"/>
                <a:gd name="connsiteX14" fmla="*/ 1483999 w 3528061"/>
                <a:gd name="connsiteY14" fmla="*/ 424822 h 3561088"/>
                <a:gd name="connsiteX15" fmla="*/ 1518289 w 3528061"/>
                <a:gd name="connsiteY15" fmla="*/ 457207 h 3561088"/>
                <a:gd name="connsiteX16" fmla="*/ 1565913 w 3528061"/>
                <a:gd name="connsiteY16" fmla="*/ 384817 h 3561088"/>
                <a:gd name="connsiteX17" fmla="*/ 1642113 w 3528061"/>
                <a:gd name="connsiteY17" fmla="*/ 346717 h 3561088"/>
                <a:gd name="connsiteX18" fmla="*/ 1640208 w 3528061"/>
                <a:gd name="connsiteY18" fmla="*/ 257182 h 3561088"/>
                <a:gd name="connsiteX19" fmla="*/ 1661925 w 3528061"/>
                <a:gd name="connsiteY19" fmla="*/ 134500 h 3561088"/>
                <a:gd name="connsiteX20" fmla="*/ 1760223 w 3528061"/>
                <a:gd name="connsiteY20" fmla="*/ 22867 h 3561088"/>
                <a:gd name="connsiteX21" fmla="*/ 2331722 w 3528061"/>
                <a:gd name="connsiteY21" fmla="*/ 30489 h 3561088"/>
                <a:gd name="connsiteX22" fmla="*/ 2388872 w 3528061"/>
                <a:gd name="connsiteY22" fmla="*/ 9 h 3561088"/>
                <a:gd name="connsiteX23" fmla="*/ 2518412 w 3528061"/>
                <a:gd name="connsiteY23" fmla="*/ 45730 h 3561088"/>
                <a:gd name="connsiteX24" fmla="*/ 2707007 w 3528061"/>
                <a:gd name="connsiteY24" fmla="*/ 62874 h 3561088"/>
                <a:gd name="connsiteX25" fmla="*/ 2992122 w 3528061"/>
                <a:gd name="connsiteY25" fmla="*/ 182889 h 3561088"/>
                <a:gd name="connsiteX26" fmla="*/ 3307082 w 3528061"/>
                <a:gd name="connsiteY26" fmla="*/ 434349 h 3561088"/>
                <a:gd name="connsiteX27" fmla="*/ 3408047 w 3528061"/>
                <a:gd name="connsiteY27" fmla="*/ 531504 h 3561088"/>
                <a:gd name="connsiteX28" fmla="*/ 3482341 w 3528061"/>
                <a:gd name="connsiteY28" fmla="*/ 731529 h 3561088"/>
                <a:gd name="connsiteX29" fmla="*/ 3486151 w 3528061"/>
                <a:gd name="connsiteY29" fmla="*/ 937269 h 3561088"/>
                <a:gd name="connsiteX30" fmla="*/ 3528061 w 3528061"/>
                <a:gd name="connsiteY30" fmla="*/ 1091574 h 3561088"/>
                <a:gd name="connsiteX31" fmla="*/ 3495676 w 3528061"/>
                <a:gd name="connsiteY31" fmla="*/ 1209684 h 3561088"/>
                <a:gd name="connsiteX32" fmla="*/ 3491866 w 3528061"/>
                <a:gd name="connsiteY32" fmla="*/ 1282074 h 3561088"/>
                <a:gd name="connsiteX33" fmla="*/ 3461386 w 3528061"/>
                <a:gd name="connsiteY33" fmla="*/ 1392564 h 3561088"/>
                <a:gd name="connsiteX34" fmla="*/ 3421381 w 3528061"/>
                <a:gd name="connsiteY34" fmla="*/ 1501149 h 3561088"/>
                <a:gd name="connsiteX35" fmla="*/ 3381376 w 3528061"/>
                <a:gd name="connsiteY35" fmla="*/ 1573539 h 3561088"/>
                <a:gd name="connsiteX36" fmla="*/ 3348614 w 3528061"/>
                <a:gd name="connsiteY36" fmla="*/ 1861191 h 3561088"/>
                <a:gd name="connsiteX37" fmla="*/ 3322321 w 3528061"/>
                <a:gd name="connsiteY37" fmla="*/ 1969779 h 3561088"/>
                <a:gd name="connsiteX38" fmla="*/ 3284221 w 3528061"/>
                <a:gd name="connsiteY38" fmla="*/ 2045979 h 3561088"/>
                <a:gd name="connsiteX39" fmla="*/ 3204211 w 3528061"/>
                <a:gd name="connsiteY39" fmla="*/ 2087889 h 3561088"/>
                <a:gd name="connsiteX40" fmla="*/ 3150871 w 3528061"/>
                <a:gd name="connsiteY40" fmla="*/ 2146944 h 3561088"/>
                <a:gd name="connsiteX41" fmla="*/ 3124201 w 3528061"/>
                <a:gd name="connsiteY41" fmla="*/ 2246004 h 3561088"/>
                <a:gd name="connsiteX42" fmla="*/ 3055621 w 3528061"/>
                <a:gd name="connsiteY42" fmla="*/ 2266959 h 3561088"/>
                <a:gd name="connsiteX43" fmla="*/ 3034666 w 3528061"/>
                <a:gd name="connsiteY43" fmla="*/ 2337444 h 3561088"/>
                <a:gd name="connsiteX44" fmla="*/ 2992756 w 3528061"/>
                <a:gd name="connsiteY44" fmla="*/ 2358399 h 3561088"/>
                <a:gd name="connsiteX45" fmla="*/ 2931796 w 3528061"/>
                <a:gd name="connsiteY45" fmla="*/ 2381259 h 3561088"/>
                <a:gd name="connsiteX46" fmla="*/ 2897506 w 3528061"/>
                <a:gd name="connsiteY46" fmla="*/ 2439044 h 3561088"/>
                <a:gd name="connsiteX47" fmla="*/ 2847976 w 3528061"/>
                <a:gd name="connsiteY47" fmla="*/ 2523499 h 3561088"/>
                <a:gd name="connsiteX48" fmla="*/ 2915921 w 3528061"/>
                <a:gd name="connsiteY48" fmla="*/ 2586364 h 3561088"/>
                <a:gd name="connsiteX49" fmla="*/ 2839581 w 3528061"/>
                <a:gd name="connsiteY49" fmla="*/ 2693666 h 3561088"/>
                <a:gd name="connsiteX50" fmla="*/ 2720341 w 3528061"/>
                <a:gd name="connsiteY50" fmla="*/ 2781308 h 3561088"/>
                <a:gd name="connsiteX51" fmla="*/ 2565401 w 3528061"/>
                <a:gd name="connsiteY51" fmla="*/ 2794008 h 3561088"/>
                <a:gd name="connsiteX52" fmla="*/ 2542541 w 3528061"/>
                <a:gd name="connsiteY52" fmla="*/ 2743208 h 3561088"/>
                <a:gd name="connsiteX53" fmla="*/ 2448561 w 3528061"/>
                <a:gd name="connsiteY53" fmla="*/ 2794008 h 3561088"/>
                <a:gd name="connsiteX54" fmla="*/ 2372361 w 3528061"/>
                <a:gd name="connsiteY54" fmla="*/ 2799088 h 3561088"/>
                <a:gd name="connsiteX55" fmla="*/ 2298701 w 3528061"/>
                <a:gd name="connsiteY55" fmla="*/ 2887988 h 3561088"/>
                <a:gd name="connsiteX56" fmla="*/ 2179321 w 3528061"/>
                <a:gd name="connsiteY56" fmla="*/ 2890528 h 3561088"/>
                <a:gd name="connsiteX57" fmla="*/ 2095501 w 3528061"/>
                <a:gd name="connsiteY57" fmla="*/ 2931168 h 3561088"/>
                <a:gd name="connsiteX58" fmla="*/ 2184401 w 3528061"/>
                <a:gd name="connsiteY58" fmla="*/ 2981968 h 3561088"/>
                <a:gd name="connsiteX59" fmla="*/ 2247761 w 3528061"/>
                <a:gd name="connsiteY59" fmla="*/ 2941430 h 3561088"/>
                <a:gd name="connsiteX60" fmla="*/ 2334261 w 3528061"/>
                <a:gd name="connsiteY60" fmla="*/ 2938788 h 3561088"/>
                <a:gd name="connsiteX61" fmla="*/ 2397761 w 3528061"/>
                <a:gd name="connsiteY61" fmla="*/ 2875288 h 3561088"/>
                <a:gd name="connsiteX62" fmla="*/ 2448561 w 3528061"/>
                <a:gd name="connsiteY62" fmla="*/ 2890528 h 3561088"/>
                <a:gd name="connsiteX63" fmla="*/ 2448561 w 3528061"/>
                <a:gd name="connsiteY63" fmla="*/ 3134368 h 3561088"/>
                <a:gd name="connsiteX64" fmla="*/ 2476500 w 3528061"/>
                <a:gd name="connsiteY64" fmla="*/ 3172468 h 3561088"/>
                <a:gd name="connsiteX65" fmla="*/ 2247900 w 3528061"/>
                <a:gd name="connsiteY65" fmla="*/ 3385828 h 3561088"/>
                <a:gd name="connsiteX66" fmla="*/ 1998980 w 3528061"/>
                <a:gd name="connsiteY66" fmla="*/ 3383288 h 3561088"/>
                <a:gd name="connsiteX67" fmla="*/ 1978660 w 3528061"/>
                <a:gd name="connsiteY67" fmla="*/ 3429008 h 3561088"/>
                <a:gd name="connsiteX68" fmla="*/ 1882140 w 3528061"/>
                <a:gd name="connsiteY68" fmla="*/ 3434088 h 3561088"/>
                <a:gd name="connsiteX69" fmla="*/ 1828800 w 3528061"/>
                <a:gd name="connsiteY69" fmla="*/ 3444248 h 3561088"/>
                <a:gd name="connsiteX70" fmla="*/ 1744980 w 3528061"/>
                <a:gd name="connsiteY70" fmla="*/ 3454408 h 3561088"/>
                <a:gd name="connsiteX71" fmla="*/ 1724660 w 3528061"/>
                <a:gd name="connsiteY71" fmla="*/ 3561088 h 3561088"/>
                <a:gd name="connsiteX72" fmla="*/ 1579880 w 3528061"/>
                <a:gd name="connsiteY72" fmla="*/ 3502668 h 3561088"/>
                <a:gd name="connsiteX73" fmla="*/ 254000 w 3528061"/>
                <a:gd name="connsiteY73" fmla="*/ 2954028 h 3561088"/>
                <a:gd name="connsiteX74" fmla="*/ 233680 w 3528061"/>
                <a:gd name="connsiteY74" fmla="*/ 2910848 h 3561088"/>
                <a:gd name="connsiteX75" fmla="*/ 127000 w 3528061"/>
                <a:gd name="connsiteY75" fmla="*/ 2903228 h 3561088"/>
                <a:gd name="connsiteX76" fmla="*/ 88900 w 3528061"/>
                <a:gd name="connsiteY76" fmla="*/ 2806708 h 3561088"/>
                <a:gd name="connsiteX77" fmla="*/ 12700 w 3528061"/>
                <a:gd name="connsiteY77" fmla="*/ 2773688 h 3561088"/>
                <a:gd name="connsiteX78" fmla="*/ 0 w 3528061"/>
                <a:gd name="connsiteY78" fmla="*/ 2725428 h 3561088"/>
                <a:gd name="connsiteX79" fmla="*/ 78740 w 3528061"/>
                <a:gd name="connsiteY79" fmla="*/ 2687328 h 3561088"/>
                <a:gd name="connsiteX80" fmla="*/ 109220 w 3528061"/>
                <a:gd name="connsiteY80" fmla="*/ 2766068 h 3561088"/>
                <a:gd name="connsiteX81" fmla="*/ 236220 w 3528061"/>
                <a:gd name="connsiteY81" fmla="*/ 2783848 h 3561088"/>
                <a:gd name="connsiteX82" fmla="*/ 297180 w 3528061"/>
                <a:gd name="connsiteY82" fmla="*/ 2738128 h 3561088"/>
                <a:gd name="connsiteX83" fmla="*/ 233680 w 3528061"/>
                <a:gd name="connsiteY83" fmla="*/ 2656848 h 3561088"/>
                <a:gd name="connsiteX84" fmla="*/ 124460 w 3528061"/>
                <a:gd name="connsiteY84" fmla="*/ 2639068 h 3561088"/>
                <a:gd name="connsiteX85" fmla="*/ 106680 w 3528061"/>
                <a:gd name="connsiteY85" fmla="*/ 2590808 h 3561088"/>
                <a:gd name="connsiteX86" fmla="*/ 55880 w 3528061"/>
                <a:gd name="connsiteY86" fmla="*/ 2578108 h 3561088"/>
                <a:gd name="connsiteX87" fmla="*/ 137160 w 3528061"/>
                <a:gd name="connsiteY87" fmla="*/ 2420628 h 3561088"/>
                <a:gd name="connsiteX88" fmla="*/ 111760 w 3528061"/>
                <a:gd name="connsiteY88" fmla="*/ 2392688 h 3561088"/>
                <a:gd name="connsiteX89" fmla="*/ 152400 w 3528061"/>
                <a:gd name="connsiteY89" fmla="*/ 2286008 h 3561088"/>
                <a:gd name="connsiteX90" fmla="*/ 96520 w 3528061"/>
                <a:gd name="connsiteY90" fmla="*/ 2242828 h 3561088"/>
                <a:gd name="connsiteX91" fmla="*/ 134620 w 3528061"/>
                <a:gd name="connsiteY91" fmla="*/ 2179328 h 3561088"/>
                <a:gd name="connsiteX92" fmla="*/ 199901 w 3528061"/>
                <a:gd name="connsiteY92" fmla="*/ 2115930 h 3561088"/>
                <a:gd name="connsiteX93" fmla="*/ 208280 w 3528061"/>
                <a:gd name="connsiteY93" fmla="*/ 2044708 h 3561088"/>
                <a:gd name="connsiteX94" fmla="*/ 152400 w 3528061"/>
                <a:gd name="connsiteY94" fmla="*/ 2016768 h 3561088"/>
                <a:gd name="connsiteX95" fmla="*/ 160020 w 3528061"/>
                <a:gd name="connsiteY95" fmla="*/ 1920248 h 3561088"/>
                <a:gd name="connsiteX96" fmla="*/ 96520 w 3528061"/>
                <a:gd name="connsiteY96" fmla="*/ 1877068 h 3561088"/>
                <a:gd name="connsiteX97" fmla="*/ 132080 w 3528061"/>
                <a:gd name="connsiteY97" fmla="*/ 1823728 h 3561088"/>
                <a:gd name="connsiteX98" fmla="*/ 116840 w 3528061"/>
                <a:gd name="connsiteY98" fmla="*/ 1717048 h 3561088"/>
                <a:gd name="connsiteX99" fmla="*/ 205740 w 3528061"/>
                <a:gd name="connsiteY99" fmla="*/ 1689108 h 3561088"/>
                <a:gd name="connsiteX100" fmla="*/ 241300 w 3528061"/>
                <a:gd name="connsiteY100" fmla="*/ 1744988 h 3561088"/>
                <a:gd name="connsiteX101" fmla="*/ 284480 w 3528061"/>
                <a:gd name="connsiteY101" fmla="*/ 1734828 h 3561088"/>
                <a:gd name="connsiteX102" fmla="*/ 274320 w 3528061"/>
                <a:gd name="connsiteY102" fmla="*/ 1673868 h 3561088"/>
                <a:gd name="connsiteX103" fmla="*/ 312420 w 3528061"/>
                <a:gd name="connsiteY103" fmla="*/ 1605288 h 3561088"/>
                <a:gd name="connsiteX104" fmla="*/ 386080 w 3528061"/>
                <a:gd name="connsiteY104" fmla="*/ 1574808 h 3561088"/>
                <a:gd name="connsiteX105" fmla="*/ 322580 w 3528061"/>
                <a:gd name="connsiteY105" fmla="*/ 1521468 h 3561088"/>
                <a:gd name="connsiteX106" fmla="*/ 332740 w 3528061"/>
                <a:gd name="connsiteY106" fmla="*/ 1465588 h 3561088"/>
                <a:gd name="connsiteX107" fmla="*/ 411480 w 3528061"/>
                <a:gd name="connsiteY107" fmla="*/ 1440188 h 3561088"/>
                <a:gd name="connsiteX108" fmla="*/ 505460 w 3528061"/>
                <a:gd name="connsiteY108" fmla="*/ 1336048 h 3561088"/>
                <a:gd name="connsiteX109" fmla="*/ 553720 w 3528061"/>
                <a:gd name="connsiteY109" fmla="*/ 1203968 h 3561088"/>
                <a:gd name="connsiteX110" fmla="*/ 444501 w 3528061"/>
                <a:gd name="connsiteY110" fmla="*/ 1178568 h 3561088"/>
                <a:gd name="connsiteX111" fmla="*/ 441961 w 3528061"/>
                <a:gd name="connsiteY111" fmla="*/ 1005848 h 3561088"/>
                <a:gd name="connsiteX112" fmla="*/ 370841 w 3528061"/>
                <a:gd name="connsiteY112" fmla="*/ 998228 h 3561088"/>
                <a:gd name="connsiteX113" fmla="*/ 327661 w 3528061"/>
                <a:gd name="connsiteY113" fmla="*/ 985528 h 3561088"/>
                <a:gd name="connsiteX114" fmla="*/ 351285 w 3528061"/>
                <a:gd name="connsiteY114" fmla="*/ 832862 h 356108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254000 w 3528061"/>
                <a:gd name="connsiteY73" fmla="*/ 2954028 h 3568708"/>
                <a:gd name="connsiteX74" fmla="*/ 233680 w 3528061"/>
                <a:gd name="connsiteY74" fmla="*/ 2910848 h 3568708"/>
                <a:gd name="connsiteX75" fmla="*/ 127000 w 3528061"/>
                <a:gd name="connsiteY75" fmla="*/ 2903228 h 3568708"/>
                <a:gd name="connsiteX76" fmla="*/ 88900 w 3528061"/>
                <a:gd name="connsiteY76" fmla="*/ 2806708 h 3568708"/>
                <a:gd name="connsiteX77" fmla="*/ 12700 w 3528061"/>
                <a:gd name="connsiteY77" fmla="*/ 2773688 h 3568708"/>
                <a:gd name="connsiteX78" fmla="*/ 0 w 3528061"/>
                <a:gd name="connsiteY78" fmla="*/ 2725428 h 3568708"/>
                <a:gd name="connsiteX79" fmla="*/ 78740 w 3528061"/>
                <a:gd name="connsiteY79" fmla="*/ 2687328 h 3568708"/>
                <a:gd name="connsiteX80" fmla="*/ 109220 w 3528061"/>
                <a:gd name="connsiteY80" fmla="*/ 2766068 h 3568708"/>
                <a:gd name="connsiteX81" fmla="*/ 236220 w 3528061"/>
                <a:gd name="connsiteY81" fmla="*/ 2783848 h 3568708"/>
                <a:gd name="connsiteX82" fmla="*/ 297180 w 3528061"/>
                <a:gd name="connsiteY82" fmla="*/ 2738128 h 3568708"/>
                <a:gd name="connsiteX83" fmla="*/ 233680 w 3528061"/>
                <a:gd name="connsiteY83" fmla="*/ 2656848 h 3568708"/>
                <a:gd name="connsiteX84" fmla="*/ 124460 w 3528061"/>
                <a:gd name="connsiteY84" fmla="*/ 2639068 h 3568708"/>
                <a:gd name="connsiteX85" fmla="*/ 106680 w 3528061"/>
                <a:gd name="connsiteY85" fmla="*/ 2590808 h 3568708"/>
                <a:gd name="connsiteX86" fmla="*/ 55880 w 3528061"/>
                <a:gd name="connsiteY86" fmla="*/ 2578108 h 3568708"/>
                <a:gd name="connsiteX87" fmla="*/ 137160 w 3528061"/>
                <a:gd name="connsiteY87" fmla="*/ 2420628 h 3568708"/>
                <a:gd name="connsiteX88" fmla="*/ 111760 w 3528061"/>
                <a:gd name="connsiteY88" fmla="*/ 2392688 h 3568708"/>
                <a:gd name="connsiteX89" fmla="*/ 152400 w 3528061"/>
                <a:gd name="connsiteY89" fmla="*/ 2286008 h 3568708"/>
                <a:gd name="connsiteX90" fmla="*/ 96520 w 3528061"/>
                <a:gd name="connsiteY90" fmla="*/ 2242828 h 3568708"/>
                <a:gd name="connsiteX91" fmla="*/ 134620 w 3528061"/>
                <a:gd name="connsiteY91" fmla="*/ 2179328 h 3568708"/>
                <a:gd name="connsiteX92" fmla="*/ 199901 w 3528061"/>
                <a:gd name="connsiteY92" fmla="*/ 2115930 h 3568708"/>
                <a:gd name="connsiteX93" fmla="*/ 208280 w 3528061"/>
                <a:gd name="connsiteY93" fmla="*/ 2044708 h 3568708"/>
                <a:gd name="connsiteX94" fmla="*/ 152400 w 3528061"/>
                <a:gd name="connsiteY94" fmla="*/ 2016768 h 3568708"/>
                <a:gd name="connsiteX95" fmla="*/ 160020 w 3528061"/>
                <a:gd name="connsiteY95" fmla="*/ 1920248 h 3568708"/>
                <a:gd name="connsiteX96" fmla="*/ 96520 w 3528061"/>
                <a:gd name="connsiteY96" fmla="*/ 1877068 h 3568708"/>
                <a:gd name="connsiteX97" fmla="*/ 132080 w 3528061"/>
                <a:gd name="connsiteY97" fmla="*/ 1823728 h 3568708"/>
                <a:gd name="connsiteX98" fmla="*/ 116840 w 3528061"/>
                <a:gd name="connsiteY98" fmla="*/ 1717048 h 3568708"/>
                <a:gd name="connsiteX99" fmla="*/ 205740 w 3528061"/>
                <a:gd name="connsiteY99" fmla="*/ 1689108 h 3568708"/>
                <a:gd name="connsiteX100" fmla="*/ 241300 w 3528061"/>
                <a:gd name="connsiteY100" fmla="*/ 1744988 h 3568708"/>
                <a:gd name="connsiteX101" fmla="*/ 284480 w 3528061"/>
                <a:gd name="connsiteY101" fmla="*/ 1734828 h 3568708"/>
                <a:gd name="connsiteX102" fmla="*/ 274320 w 3528061"/>
                <a:gd name="connsiteY102" fmla="*/ 1673868 h 3568708"/>
                <a:gd name="connsiteX103" fmla="*/ 312420 w 3528061"/>
                <a:gd name="connsiteY103" fmla="*/ 1605288 h 3568708"/>
                <a:gd name="connsiteX104" fmla="*/ 386080 w 3528061"/>
                <a:gd name="connsiteY104" fmla="*/ 1574808 h 3568708"/>
                <a:gd name="connsiteX105" fmla="*/ 322580 w 3528061"/>
                <a:gd name="connsiteY105" fmla="*/ 1521468 h 3568708"/>
                <a:gd name="connsiteX106" fmla="*/ 332740 w 3528061"/>
                <a:gd name="connsiteY106" fmla="*/ 1465588 h 3568708"/>
                <a:gd name="connsiteX107" fmla="*/ 411480 w 3528061"/>
                <a:gd name="connsiteY107" fmla="*/ 1440188 h 3568708"/>
                <a:gd name="connsiteX108" fmla="*/ 505460 w 3528061"/>
                <a:gd name="connsiteY108" fmla="*/ 1336048 h 3568708"/>
                <a:gd name="connsiteX109" fmla="*/ 553720 w 3528061"/>
                <a:gd name="connsiteY109" fmla="*/ 1203968 h 3568708"/>
                <a:gd name="connsiteX110" fmla="*/ 444501 w 3528061"/>
                <a:gd name="connsiteY110" fmla="*/ 1178568 h 3568708"/>
                <a:gd name="connsiteX111" fmla="*/ 441961 w 3528061"/>
                <a:gd name="connsiteY111" fmla="*/ 1005848 h 3568708"/>
                <a:gd name="connsiteX112" fmla="*/ 370841 w 3528061"/>
                <a:gd name="connsiteY112" fmla="*/ 998228 h 3568708"/>
                <a:gd name="connsiteX113" fmla="*/ 327661 w 3528061"/>
                <a:gd name="connsiteY113" fmla="*/ 985528 h 3568708"/>
                <a:gd name="connsiteX114" fmla="*/ 351285 w 3528061"/>
                <a:gd name="connsiteY114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11300 w 3528061"/>
                <a:gd name="connsiteY73" fmla="*/ 3538228 h 3568708"/>
                <a:gd name="connsiteX74" fmla="*/ 254000 w 3528061"/>
                <a:gd name="connsiteY74" fmla="*/ 2954028 h 3568708"/>
                <a:gd name="connsiteX75" fmla="*/ 233680 w 3528061"/>
                <a:gd name="connsiteY75" fmla="*/ 2910848 h 3568708"/>
                <a:gd name="connsiteX76" fmla="*/ 127000 w 3528061"/>
                <a:gd name="connsiteY76" fmla="*/ 2903228 h 3568708"/>
                <a:gd name="connsiteX77" fmla="*/ 88900 w 3528061"/>
                <a:gd name="connsiteY77" fmla="*/ 2806708 h 3568708"/>
                <a:gd name="connsiteX78" fmla="*/ 12700 w 3528061"/>
                <a:gd name="connsiteY78" fmla="*/ 2773688 h 3568708"/>
                <a:gd name="connsiteX79" fmla="*/ 0 w 3528061"/>
                <a:gd name="connsiteY79" fmla="*/ 2725428 h 3568708"/>
                <a:gd name="connsiteX80" fmla="*/ 78740 w 3528061"/>
                <a:gd name="connsiteY80" fmla="*/ 2687328 h 3568708"/>
                <a:gd name="connsiteX81" fmla="*/ 109220 w 3528061"/>
                <a:gd name="connsiteY81" fmla="*/ 2766068 h 3568708"/>
                <a:gd name="connsiteX82" fmla="*/ 236220 w 3528061"/>
                <a:gd name="connsiteY82" fmla="*/ 2783848 h 3568708"/>
                <a:gd name="connsiteX83" fmla="*/ 297180 w 3528061"/>
                <a:gd name="connsiteY83" fmla="*/ 2738128 h 3568708"/>
                <a:gd name="connsiteX84" fmla="*/ 233680 w 3528061"/>
                <a:gd name="connsiteY84" fmla="*/ 2656848 h 3568708"/>
                <a:gd name="connsiteX85" fmla="*/ 124460 w 3528061"/>
                <a:gd name="connsiteY85" fmla="*/ 2639068 h 3568708"/>
                <a:gd name="connsiteX86" fmla="*/ 106680 w 3528061"/>
                <a:gd name="connsiteY86" fmla="*/ 2590808 h 3568708"/>
                <a:gd name="connsiteX87" fmla="*/ 55880 w 3528061"/>
                <a:gd name="connsiteY87" fmla="*/ 2578108 h 3568708"/>
                <a:gd name="connsiteX88" fmla="*/ 137160 w 3528061"/>
                <a:gd name="connsiteY88" fmla="*/ 2420628 h 3568708"/>
                <a:gd name="connsiteX89" fmla="*/ 111760 w 3528061"/>
                <a:gd name="connsiteY89" fmla="*/ 2392688 h 3568708"/>
                <a:gd name="connsiteX90" fmla="*/ 152400 w 3528061"/>
                <a:gd name="connsiteY90" fmla="*/ 2286008 h 3568708"/>
                <a:gd name="connsiteX91" fmla="*/ 96520 w 3528061"/>
                <a:gd name="connsiteY91" fmla="*/ 2242828 h 3568708"/>
                <a:gd name="connsiteX92" fmla="*/ 134620 w 3528061"/>
                <a:gd name="connsiteY92" fmla="*/ 2179328 h 3568708"/>
                <a:gd name="connsiteX93" fmla="*/ 199901 w 3528061"/>
                <a:gd name="connsiteY93" fmla="*/ 2115930 h 3568708"/>
                <a:gd name="connsiteX94" fmla="*/ 208280 w 3528061"/>
                <a:gd name="connsiteY94" fmla="*/ 2044708 h 3568708"/>
                <a:gd name="connsiteX95" fmla="*/ 152400 w 3528061"/>
                <a:gd name="connsiteY95" fmla="*/ 2016768 h 3568708"/>
                <a:gd name="connsiteX96" fmla="*/ 160020 w 3528061"/>
                <a:gd name="connsiteY96" fmla="*/ 1920248 h 3568708"/>
                <a:gd name="connsiteX97" fmla="*/ 96520 w 3528061"/>
                <a:gd name="connsiteY97" fmla="*/ 1877068 h 3568708"/>
                <a:gd name="connsiteX98" fmla="*/ 132080 w 3528061"/>
                <a:gd name="connsiteY98" fmla="*/ 1823728 h 3568708"/>
                <a:gd name="connsiteX99" fmla="*/ 116840 w 3528061"/>
                <a:gd name="connsiteY99" fmla="*/ 1717048 h 3568708"/>
                <a:gd name="connsiteX100" fmla="*/ 205740 w 3528061"/>
                <a:gd name="connsiteY100" fmla="*/ 1689108 h 3568708"/>
                <a:gd name="connsiteX101" fmla="*/ 241300 w 3528061"/>
                <a:gd name="connsiteY101" fmla="*/ 1744988 h 3568708"/>
                <a:gd name="connsiteX102" fmla="*/ 284480 w 3528061"/>
                <a:gd name="connsiteY102" fmla="*/ 1734828 h 3568708"/>
                <a:gd name="connsiteX103" fmla="*/ 274320 w 3528061"/>
                <a:gd name="connsiteY103" fmla="*/ 1673868 h 3568708"/>
                <a:gd name="connsiteX104" fmla="*/ 312420 w 3528061"/>
                <a:gd name="connsiteY104" fmla="*/ 1605288 h 3568708"/>
                <a:gd name="connsiteX105" fmla="*/ 386080 w 3528061"/>
                <a:gd name="connsiteY105" fmla="*/ 1574808 h 3568708"/>
                <a:gd name="connsiteX106" fmla="*/ 322580 w 3528061"/>
                <a:gd name="connsiteY106" fmla="*/ 1521468 h 3568708"/>
                <a:gd name="connsiteX107" fmla="*/ 332740 w 3528061"/>
                <a:gd name="connsiteY107" fmla="*/ 1465588 h 3568708"/>
                <a:gd name="connsiteX108" fmla="*/ 411480 w 3528061"/>
                <a:gd name="connsiteY108" fmla="*/ 1440188 h 3568708"/>
                <a:gd name="connsiteX109" fmla="*/ 505460 w 3528061"/>
                <a:gd name="connsiteY109" fmla="*/ 1336048 h 3568708"/>
                <a:gd name="connsiteX110" fmla="*/ 553720 w 3528061"/>
                <a:gd name="connsiteY110" fmla="*/ 1203968 h 3568708"/>
                <a:gd name="connsiteX111" fmla="*/ 444501 w 3528061"/>
                <a:gd name="connsiteY111" fmla="*/ 1178568 h 3568708"/>
                <a:gd name="connsiteX112" fmla="*/ 441961 w 3528061"/>
                <a:gd name="connsiteY112" fmla="*/ 1005848 h 3568708"/>
                <a:gd name="connsiteX113" fmla="*/ 370841 w 3528061"/>
                <a:gd name="connsiteY113" fmla="*/ 998228 h 3568708"/>
                <a:gd name="connsiteX114" fmla="*/ 327661 w 3528061"/>
                <a:gd name="connsiteY114" fmla="*/ 985528 h 3568708"/>
                <a:gd name="connsiteX115" fmla="*/ 351285 w 3528061"/>
                <a:gd name="connsiteY115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254000 w 3528061"/>
                <a:gd name="connsiteY74" fmla="*/ 2954028 h 3568708"/>
                <a:gd name="connsiteX75" fmla="*/ 233680 w 3528061"/>
                <a:gd name="connsiteY75" fmla="*/ 2910848 h 3568708"/>
                <a:gd name="connsiteX76" fmla="*/ 127000 w 3528061"/>
                <a:gd name="connsiteY76" fmla="*/ 2903228 h 3568708"/>
                <a:gd name="connsiteX77" fmla="*/ 88900 w 3528061"/>
                <a:gd name="connsiteY77" fmla="*/ 2806708 h 3568708"/>
                <a:gd name="connsiteX78" fmla="*/ 12700 w 3528061"/>
                <a:gd name="connsiteY78" fmla="*/ 2773688 h 3568708"/>
                <a:gd name="connsiteX79" fmla="*/ 0 w 3528061"/>
                <a:gd name="connsiteY79" fmla="*/ 2725428 h 3568708"/>
                <a:gd name="connsiteX80" fmla="*/ 78740 w 3528061"/>
                <a:gd name="connsiteY80" fmla="*/ 2687328 h 3568708"/>
                <a:gd name="connsiteX81" fmla="*/ 109220 w 3528061"/>
                <a:gd name="connsiteY81" fmla="*/ 2766068 h 3568708"/>
                <a:gd name="connsiteX82" fmla="*/ 236220 w 3528061"/>
                <a:gd name="connsiteY82" fmla="*/ 2783848 h 3568708"/>
                <a:gd name="connsiteX83" fmla="*/ 297180 w 3528061"/>
                <a:gd name="connsiteY83" fmla="*/ 2738128 h 3568708"/>
                <a:gd name="connsiteX84" fmla="*/ 233680 w 3528061"/>
                <a:gd name="connsiteY84" fmla="*/ 2656848 h 3568708"/>
                <a:gd name="connsiteX85" fmla="*/ 124460 w 3528061"/>
                <a:gd name="connsiteY85" fmla="*/ 2639068 h 3568708"/>
                <a:gd name="connsiteX86" fmla="*/ 106680 w 3528061"/>
                <a:gd name="connsiteY86" fmla="*/ 2590808 h 3568708"/>
                <a:gd name="connsiteX87" fmla="*/ 55880 w 3528061"/>
                <a:gd name="connsiteY87" fmla="*/ 2578108 h 3568708"/>
                <a:gd name="connsiteX88" fmla="*/ 137160 w 3528061"/>
                <a:gd name="connsiteY88" fmla="*/ 2420628 h 3568708"/>
                <a:gd name="connsiteX89" fmla="*/ 111760 w 3528061"/>
                <a:gd name="connsiteY89" fmla="*/ 2392688 h 3568708"/>
                <a:gd name="connsiteX90" fmla="*/ 152400 w 3528061"/>
                <a:gd name="connsiteY90" fmla="*/ 2286008 h 3568708"/>
                <a:gd name="connsiteX91" fmla="*/ 96520 w 3528061"/>
                <a:gd name="connsiteY91" fmla="*/ 2242828 h 3568708"/>
                <a:gd name="connsiteX92" fmla="*/ 134620 w 3528061"/>
                <a:gd name="connsiteY92" fmla="*/ 2179328 h 3568708"/>
                <a:gd name="connsiteX93" fmla="*/ 199901 w 3528061"/>
                <a:gd name="connsiteY93" fmla="*/ 2115930 h 3568708"/>
                <a:gd name="connsiteX94" fmla="*/ 208280 w 3528061"/>
                <a:gd name="connsiteY94" fmla="*/ 2044708 h 3568708"/>
                <a:gd name="connsiteX95" fmla="*/ 152400 w 3528061"/>
                <a:gd name="connsiteY95" fmla="*/ 2016768 h 3568708"/>
                <a:gd name="connsiteX96" fmla="*/ 160020 w 3528061"/>
                <a:gd name="connsiteY96" fmla="*/ 1920248 h 3568708"/>
                <a:gd name="connsiteX97" fmla="*/ 96520 w 3528061"/>
                <a:gd name="connsiteY97" fmla="*/ 1877068 h 3568708"/>
                <a:gd name="connsiteX98" fmla="*/ 132080 w 3528061"/>
                <a:gd name="connsiteY98" fmla="*/ 1823728 h 3568708"/>
                <a:gd name="connsiteX99" fmla="*/ 116840 w 3528061"/>
                <a:gd name="connsiteY99" fmla="*/ 1717048 h 3568708"/>
                <a:gd name="connsiteX100" fmla="*/ 205740 w 3528061"/>
                <a:gd name="connsiteY100" fmla="*/ 1689108 h 3568708"/>
                <a:gd name="connsiteX101" fmla="*/ 241300 w 3528061"/>
                <a:gd name="connsiteY101" fmla="*/ 1744988 h 3568708"/>
                <a:gd name="connsiteX102" fmla="*/ 284480 w 3528061"/>
                <a:gd name="connsiteY102" fmla="*/ 1734828 h 3568708"/>
                <a:gd name="connsiteX103" fmla="*/ 274320 w 3528061"/>
                <a:gd name="connsiteY103" fmla="*/ 1673868 h 3568708"/>
                <a:gd name="connsiteX104" fmla="*/ 312420 w 3528061"/>
                <a:gd name="connsiteY104" fmla="*/ 1605288 h 3568708"/>
                <a:gd name="connsiteX105" fmla="*/ 386080 w 3528061"/>
                <a:gd name="connsiteY105" fmla="*/ 1574808 h 3568708"/>
                <a:gd name="connsiteX106" fmla="*/ 322580 w 3528061"/>
                <a:gd name="connsiteY106" fmla="*/ 1521468 h 3568708"/>
                <a:gd name="connsiteX107" fmla="*/ 332740 w 3528061"/>
                <a:gd name="connsiteY107" fmla="*/ 1465588 h 3568708"/>
                <a:gd name="connsiteX108" fmla="*/ 411480 w 3528061"/>
                <a:gd name="connsiteY108" fmla="*/ 1440188 h 3568708"/>
                <a:gd name="connsiteX109" fmla="*/ 505460 w 3528061"/>
                <a:gd name="connsiteY109" fmla="*/ 1336048 h 3568708"/>
                <a:gd name="connsiteX110" fmla="*/ 553720 w 3528061"/>
                <a:gd name="connsiteY110" fmla="*/ 1203968 h 3568708"/>
                <a:gd name="connsiteX111" fmla="*/ 444501 w 3528061"/>
                <a:gd name="connsiteY111" fmla="*/ 1178568 h 3568708"/>
                <a:gd name="connsiteX112" fmla="*/ 441961 w 3528061"/>
                <a:gd name="connsiteY112" fmla="*/ 1005848 h 3568708"/>
                <a:gd name="connsiteX113" fmla="*/ 370841 w 3528061"/>
                <a:gd name="connsiteY113" fmla="*/ 998228 h 3568708"/>
                <a:gd name="connsiteX114" fmla="*/ 327661 w 3528061"/>
                <a:gd name="connsiteY114" fmla="*/ 985528 h 3568708"/>
                <a:gd name="connsiteX115" fmla="*/ 351285 w 3528061"/>
                <a:gd name="connsiteY115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6060 w 3528061"/>
                <a:gd name="connsiteY74" fmla="*/ 3497588 h 3568708"/>
                <a:gd name="connsiteX75" fmla="*/ 254000 w 3528061"/>
                <a:gd name="connsiteY75" fmla="*/ 2954028 h 3568708"/>
                <a:gd name="connsiteX76" fmla="*/ 233680 w 3528061"/>
                <a:gd name="connsiteY76" fmla="*/ 2910848 h 3568708"/>
                <a:gd name="connsiteX77" fmla="*/ 127000 w 3528061"/>
                <a:gd name="connsiteY77" fmla="*/ 2903228 h 3568708"/>
                <a:gd name="connsiteX78" fmla="*/ 88900 w 3528061"/>
                <a:gd name="connsiteY78" fmla="*/ 2806708 h 3568708"/>
                <a:gd name="connsiteX79" fmla="*/ 12700 w 3528061"/>
                <a:gd name="connsiteY79" fmla="*/ 2773688 h 3568708"/>
                <a:gd name="connsiteX80" fmla="*/ 0 w 3528061"/>
                <a:gd name="connsiteY80" fmla="*/ 2725428 h 3568708"/>
                <a:gd name="connsiteX81" fmla="*/ 78740 w 3528061"/>
                <a:gd name="connsiteY81" fmla="*/ 2687328 h 3568708"/>
                <a:gd name="connsiteX82" fmla="*/ 109220 w 3528061"/>
                <a:gd name="connsiteY82" fmla="*/ 2766068 h 3568708"/>
                <a:gd name="connsiteX83" fmla="*/ 236220 w 3528061"/>
                <a:gd name="connsiteY83" fmla="*/ 2783848 h 3568708"/>
                <a:gd name="connsiteX84" fmla="*/ 297180 w 3528061"/>
                <a:gd name="connsiteY84" fmla="*/ 2738128 h 3568708"/>
                <a:gd name="connsiteX85" fmla="*/ 233680 w 3528061"/>
                <a:gd name="connsiteY85" fmla="*/ 2656848 h 3568708"/>
                <a:gd name="connsiteX86" fmla="*/ 124460 w 3528061"/>
                <a:gd name="connsiteY86" fmla="*/ 2639068 h 3568708"/>
                <a:gd name="connsiteX87" fmla="*/ 106680 w 3528061"/>
                <a:gd name="connsiteY87" fmla="*/ 2590808 h 3568708"/>
                <a:gd name="connsiteX88" fmla="*/ 55880 w 3528061"/>
                <a:gd name="connsiteY88" fmla="*/ 2578108 h 3568708"/>
                <a:gd name="connsiteX89" fmla="*/ 137160 w 3528061"/>
                <a:gd name="connsiteY89" fmla="*/ 2420628 h 3568708"/>
                <a:gd name="connsiteX90" fmla="*/ 111760 w 3528061"/>
                <a:gd name="connsiteY90" fmla="*/ 2392688 h 3568708"/>
                <a:gd name="connsiteX91" fmla="*/ 152400 w 3528061"/>
                <a:gd name="connsiteY91" fmla="*/ 2286008 h 3568708"/>
                <a:gd name="connsiteX92" fmla="*/ 96520 w 3528061"/>
                <a:gd name="connsiteY92" fmla="*/ 2242828 h 3568708"/>
                <a:gd name="connsiteX93" fmla="*/ 134620 w 3528061"/>
                <a:gd name="connsiteY93" fmla="*/ 2179328 h 3568708"/>
                <a:gd name="connsiteX94" fmla="*/ 199901 w 3528061"/>
                <a:gd name="connsiteY94" fmla="*/ 2115930 h 3568708"/>
                <a:gd name="connsiteX95" fmla="*/ 208280 w 3528061"/>
                <a:gd name="connsiteY95" fmla="*/ 2044708 h 3568708"/>
                <a:gd name="connsiteX96" fmla="*/ 152400 w 3528061"/>
                <a:gd name="connsiteY96" fmla="*/ 2016768 h 3568708"/>
                <a:gd name="connsiteX97" fmla="*/ 160020 w 3528061"/>
                <a:gd name="connsiteY97" fmla="*/ 1920248 h 3568708"/>
                <a:gd name="connsiteX98" fmla="*/ 96520 w 3528061"/>
                <a:gd name="connsiteY98" fmla="*/ 1877068 h 3568708"/>
                <a:gd name="connsiteX99" fmla="*/ 132080 w 3528061"/>
                <a:gd name="connsiteY99" fmla="*/ 1823728 h 3568708"/>
                <a:gd name="connsiteX100" fmla="*/ 116840 w 3528061"/>
                <a:gd name="connsiteY100" fmla="*/ 1717048 h 3568708"/>
                <a:gd name="connsiteX101" fmla="*/ 205740 w 3528061"/>
                <a:gd name="connsiteY101" fmla="*/ 1689108 h 3568708"/>
                <a:gd name="connsiteX102" fmla="*/ 241300 w 3528061"/>
                <a:gd name="connsiteY102" fmla="*/ 1744988 h 3568708"/>
                <a:gd name="connsiteX103" fmla="*/ 284480 w 3528061"/>
                <a:gd name="connsiteY103" fmla="*/ 1734828 h 3568708"/>
                <a:gd name="connsiteX104" fmla="*/ 274320 w 3528061"/>
                <a:gd name="connsiteY104" fmla="*/ 1673868 h 3568708"/>
                <a:gd name="connsiteX105" fmla="*/ 312420 w 3528061"/>
                <a:gd name="connsiteY105" fmla="*/ 1605288 h 3568708"/>
                <a:gd name="connsiteX106" fmla="*/ 386080 w 3528061"/>
                <a:gd name="connsiteY106" fmla="*/ 1574808 h 3568708"/>
                <a:gd name="connsiteX107" fmla="*/ 322580 w 3528061"/>
                <a:gd name="connsiteY107" fmla="*/ 1521468 h 3568708"/>
                <a:gd name="connsiteX108" fmla="*/ 332740 w 3528061"/>
                <a:gd name="connsiteY108" fmla="*/ 1465588 h 3568708"/>
                <a:gd name="connsiteX109" fmla="*/ 411480 w 3528061"/>
                <a:gd name="connsiteY109" fmla="*/ 1440188 h 3568708"/>
                <a:gd name="connsiteX110" fmla="*/ 505460 w 3528061"/>
                <a:gd name="connsiteY110" fmla="*/ 1336048 h 3568708"/>
                <a:gd name="connsiteX111" fmla="*/ 553720 w 3528061"/>
                <a:gd name="connsiteY111" fmla="*/ 1203968 h 3568708"/>
                <a:gd name="connsiteX112" fmla="*/ 444501 w 3528061"/>
                <a:gd name="connsiteY112" fmla="*/ 1178568 h 3568708"/>
                <a:gd name="connsiteX113" fmla="*/ 441961 w 3528061"/>
                <a:gd name="connsiteY113" fmla="*/ 1005848 h 3568708"/>
                <a:gd name="connsiteX114" fmla="*/ 370841 w 3528061"/>
                <a:gd name="connsiteY114" fmla="*/ 998228 h 3568708"/>
                <a:gd name="connsiteX115" fmla="*/ 327661 w 3528061"/>
                <a:gd name="connsiteY115" fmla="*/ 985528 h 3568708"/>
                <a:gd name="connsiteX116" fmla="*/ 351285 w 3528061"/>
                <a:gd name="connsiteY116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254000 w 3528061"/>
                <a:gd name="connsiteY75" fmla="*/ 2954028 h 3568708"/>
                <a:gd name="connsiteX76" fmla="*/ 233680 w 3528061"/>
                <a:gd name="connsiteY76" fmla="*/ 2910848 h 3568708"/>
                <a:gd name="connsiteX77" fmla="*/ 127000 w 3528061"/>
                <a:gd name="connsiteY77" fmla="*/ 2903228 h 3568708"/>
                <a:gd name="connsiteX78" fmla="*/ 88900 w 3528061"/>
                <a:gd name="connsiteY78" fmla="*/ 2806708 h 3568708"/>
                <a:gd name="connsiteX79" fmla="*/ 12700 w 3528061"/>
                <a:gd name="connsiteY79" fmla="*/ 2773688 h 3568708"/>
                <a:gd name="connsiteX80" fmla="*/ 0 w 3528061"/>
                <a:gd name="connsiteY80" fmla="*/ 2725428 h 3568708"/>
                <a:gd name="connsiteX81" fmla="*/ 78740 w 3528061"/>
                <a:gd name="connsiteY81" fmla="*/ 2687328 h 3568708"/>
                <a:gd name="connsiteX82" fmla="*/ 109220 w 3528061"/>
                <a:gd name="connsiteY82" fmla="*/ 2766068 h 3568708"/>
                <a:gd name="connsiteX83" fmla="*/ 236220 w 3528061"/>
                <a:gd name="connsiteY83" fmla="*/ 2783848 h 3568708"/>
                <a:gd name="connsiteX84" fmla="*/ 297180 w 3528061"/>
                <a:gd name="connsiteY84" fmla="*/ 2738128 h 3568708"/>
                <a:gd name="connsiteX85" fmla="*/ 233680 w 3528061"/>
                <a:gd name="connsiteY85" fmla="*/ 2656848 h 3568708"/>
                <a:gd name="connsiteX86" fmla="*/ 124460 w 3528061"/>
                <a:gd name="connsiteY86" fmla="*/ 2639068 h 3568708"/>
                <a:gd name="connsiteX87" fmla="*/ 106680 w 3528061"/>
                <a:gd name="connsiteY87" fmla="*/ 2590808 h 3568708"/>
                <a:gd name="connsiteX88" fmla="*/ 55880 w 3528061"/>
                <a:gd name="connsiteY88" fmla="*/ 2578108 h 3568708"/>
                <a:gd name="connsiteX89" fmla="*/ 137160 w 3528061"/>
                <a:gd name="connsiteY89" fmla="*/ 2420628 h 3568708"/>
                <a:gd name="connsiteX90" fmla="*/ 111760 w 3528061"/>
                <a:gd name="connsiteY90" fmla="*/ 2392688 h 3568708"/>
                <a:gd name="connsiteX91" fmla="*/ 152400 w 3528061"/>
                <a:gd name="connsiteY91" fmla="*/ 2286008 h 3568708"/>
                <a:gd name="connsiteX92" fmla="*/ 96520 w 3528061"/>
                <a:gd name="connsiteY92" fmla="*/ 2242828 h 3568708"/>
                <a:gd name="connsiteX93" fmla="*/ 134620 w 3528061"/>
                <a:gd name="connsiteY93" fmla="*/ 2179328 h 3568708"/>
                <a:gd name="connsiteX94" fmla="*/ 199901 w 3528061"/>
                <a:gd name="connsiteY94" fmla="*/ 2115930 h 3568708"/>
                <a:gd name="connsiteX95" fmla="*/ 208280 w 3528061"/>
                <a:gd name="connsiteY95" fmla="*/ 2044708 h 3568708"/>
                <a:gd name="connsiteX96" fmla="*/ 152400 w 3528061"/>
                <a:gd name="connsiteY96" fmla="*/ 2016768 h 3568708"/>
                <a:gd name="connsiteX97" fmla="*/ 160020 w 3528061"/>
                <a:gd name="connsiteY97" fmla="*/ 1920248 h 3568708"/>
                <a:gd name="connsiteX98" fmla="*/ 96520 w 3528061"/>
                <a:gd name="connsiteY98" fmla="*/ 1877068 h 3568708"/>
                <a:gd name="connsiteX99" fmla="*/ 132080 w 3528061"/>
                <a:gd name="connsiteY99" fmla="*/ 1823728 h 3568708"/>
                <a:gd name="connsiteX100" fmla="*/ 116840 w 3528061"/>
                <a:gd name="connsiteY100" fmla="*/ 1717048 h 3568708"/>
                <a:gd name="connsiteX101" fmla="*/ 205740 w 3528061"/>
                <a:gd name="connsiteY101" fmla="*/ 1689108 h 3568708"/>
                <a:gd name="connsiteX102" fmla="*/ 241300 w 3528061"/>
                <a:gd name="connsiteY102" fmla="*/ 1744988 h 3568708"/>
                <a:gd name="connsiteX103" fmla="*/ 284480 w 3528061"/>
                <a:gd name="connsiteY103" fmla="*/ 1734828 h 3568708"/>
                <a:gd name="connsiteX104" fmla="*/ 274320 w 3528061"/>
                <a:gd name="connsiteY104" fmla="*/ 1673868 h 3568708"/>
                <a:gd name="connsiteX105" fmla="*/ 312420 w 3528061"/>
                <a:gd name="connsiteY105" fmla="*/ 1605288 h 3568708"/>
                <a:gd name="connsiteX106" fmla="*/ 386080 w 3528061"/>
                <a:gd name="connsiteY106" fmla="*/ 1574808 h 3568708"/>
                <a:gd name="connsiteX107" fmla="*/ 322580 w 3528061"/>
                <a:gd name="connsiteY107" fmla="*/ 1521468 h 3568708"/>
                <a:gd name="connsiteX108" fmla="*/ 332740 w 3528061"/>
                <a:gd name="connsiteY108" fmla="*/ 1465588 h 3568708"/>
                <a:gd name="connsiteX109" fmla="*/ 411480 w 3528061"/>
                <a:gd name="connsiteY109" fmla="*/ 1440188 h 3568708"/>
                <a:gd name="connsiteX110" fmla="*/ 505460 w 3528061"/>
                <a:gd name="connsiteY110" fmla="*/ 1336048 h 3568708"/>
                <a:gd name="connsiteX111" fmla="*/ 553720 w 3528061"/>
                <a:gd name="connsiteY111" fmla="*/ 1203968 h 3568708"/>
                <a:gd name="connsiteX112" fmla="*/ 444501 w 3528061"/>
                <a:gd name="connsiteY112" fmla="*/ 1178568 h 3568708"/>
                <a:gd name="connsiteX113" fmla="*/ 441961 w 3528061"/>
                <a:gd name="connsiteY113" fmla="*/ 1005848 h 3568708"/>
                <a:gd name="connsiteX114" fmla="*/ 370841 w 3528061"/>
                <a:gd name="connsiteY114" fmla="*/ 998228 h 3568708"/>
                <a:gd name="connsiteX115" fmla="*/ 327661 w 3528061"/>
                <a:gd name="connsiteY115" fmla="*/ 985528 h 3568708"/>
                <a:gd name="connsiteX116" fmla="*/ 351285 w 3528061"/>
                <a:gd name="connsiteY116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356360 w 3528061"/>
                <a:gd name="connsiteY75" fmla="*/ 3487428 h 3568708"/>
                <a:gd name="connsiteX76" fmla="*/ 254000 w 3528061"/>
                <a:gd name="connsiteY76" fmla="*/ 2954028 h 3568708"/>
                <a:gd name="connsiteX77" fmla="*/ 233680 w 3528061"/>
                <a:gd name="connsiteY77" fmla="*/ 2910848 h 3568708"/>
                <a:gd name="connsiteX78" fmla="*/ 127000 w 3528061"/>
                <a:gd name="connsiteY78" fmla="*/ 2903228 h 3568708"/>
                <a:gd name="connsiteX79" fmla="*/ 88900 w 3528061"/>
                <a:gd name="connsiteY79" fmla="*/ 2806708 h 3568708"/>
                <a:gd name="connsiteX80" fmla="*/ 12700 w 3528061"/>
                <a:gd name="connsiteY80" fmla="*/ 2773688 h 3568708"/>
                <a:gd name="connsiteX81" fmla="*/ 0 w 3528061"/>
                <a:gd name="connsiteY81" fmla="*/ 2725428 h 3568708"/>
                <a:gd name="connsiteX82" fmla="*/ 78740 w 3528061"/>
                <a:gd name="connsiteY82" fmla="*/ 2687328 h 3568708"/>
                <a:gd name="connsiteX83" fmla="*/ 109220 w 3528061"/>
                <a:gd name="connsiteY83" fmla="*/ 2766068 h 3568708"/>
                <a:gd name="connsiteX84" fmla="*/ 236220 w 3528061"/>
                <a:gd name="connsiteY84" fmla="*/ 2783848 h 3568708"/>
                <a:gd name="connsiteX85" fmla="*/ 297180 w 3528061"/>
                <a:gd name="connsiteY85" fmla="*/ 2738128 h 3568708"/>
                <a:gd name="connsiteX86" fmla="*/ 233680 w 3528061"/>
                <a:gd name="connsiteY86" fmla="*/ 2656848 h 3568708"/>
                <a:gd name="connsiteX87" fmla="*/ 124460 w 3528061"/>
                <a:gd name="connsiteY87" fmla="*/ 2639068 h 3568708"/>
                <a:gd name="connsiteX88" fmla="*/ 106680 w 3528061"/>
                <a:gd name="connsiteY88" fmla="*/ 2590808 h 3568708"/>
                <a:gd name="connsiteX89" fmla="*/ 55880 w 3528061"/>
                <a:gd name="connsiteY89" fmla="*/ 2578108 h 3568708"/>
                <a:gd name="connsiteX90" fmla="*/ 137160 w 3528061"/>
                <a:gd name="connsiteY90" fmla="*/ 2420628 h 3568708"/>
                <a:gd name="connsiteX91" fmla="*/ 111760 w 3528061"/>
                <a:gd name="connsiteY91" fmla="*/ 2392688 h 3568708"/>
                <a:gd name="connsiteX92" fmla="*/ 152400 w 3528061"/>
                <a:gd name="connsiteY92" fmla="*/ 2286008 h 3568708"/>
                <a:gd name="connsiteX93" fmla="*/ 96520 w 3528061"/>
                <a:gd name="connsiteY93" fmla="*/ 2242828 h 3568708"/>
                <a:gd name="connsiteX94" fmla="*/ 134620 w 3528061"/>
                <a:gd name="connsiteY94" fmla="*/ 2179328 h 3568708"/>
                <a:gd name="connsiteX95" fmla="*/ 199901 w 3528061"/>
                <a:gd name="connsiteY95" fmla="*/ 2115930 h 3568708"/>
                <a:gd name="connsiteX96" fmla="*/ 208280 w 3528061"/>
                <a:gd name="connsiteY96" fmla="*/ 2044708 h 3568708"/>
                <a:gd name="connsiteX97" fmla="*/ 152400 w 3528061"/>
                <a:gd name="connsiteY97" fmla="*/ 2016768 h 3568708"/>
                <a:gd name="connsiteX98" fmla="*/ 160020 w 3528061"/>
                <a:gd name="connsiteY98" fmla="*/ 1920248 h 3568708"/>
                <a:gd name="connsiteX99" fmla="*/ 96520 w 3528061"/>
                <a:gd name="connsiteY99" fmla="*/ 1877068 h 3568708"/>
                <a:gd name="connsiteX100" fmla="*/ 132080 w 3528061"/>
                <a:gd name="connsiteY100" fmla="*/ 1823728 h 3568708"/>
                <a:gd name="connsiteX101" fmla="*/ 116840 w 3528061"/>
                <a:gd name="connsiteY101" fmla="*/ 1717048 h 3568708"/>
                <a:gd name="connsiteX102" fmla="*/ 205740 w 3528061"/>
                <a:gd name="connsiteY102" fmla="*/ 1689108 h 3568708"/>
                <a:gd name="connsiteX103" fmla="*/ 241300 w 3528061"/>
                <a:gd name="connsiteY103" fmla="*/ 1744988 h 3568708"/>
                <a:gd name="connsiteX104" fmla="*/ 284480 w 3528061"/>
                <a:gd name="connsiteY104" fmla="*/ 1734828 h 3568708"/>
                <a:gd name="connsiteX105" fmla="*/ 274320 w 3528061"/>
                <a:gd name="connsiteY105" fmla="*/ 1673868 h 3568708"/>
                <a:gd name="connsiteX106" fmla="*/ 312420 w 3528061"/>
                <a:gd name="connsiteY106" fmla="*/ 1605288 h 3568708"/>
                <a:gd name="connsiteX107" fmla="*/ 386080 w 3528061"/>
                <a:gd name="connsiteY107" fmla="*/ 1574808 h 3568708"/>
                <a:gd name="connsiteX108" fmla="*/ 322580 w 3528061"/>
                <a:gd name="connsiteY108" fmla="*/ 1521468 h 3568708"/>
                <a:gd name="connsiteX109" fmla="*/ 332740 w 3528061"/>
                <a:gd name="connsiteY109" fmla="*/ 1465588 h 3568708"/>
                <a:gd name="connsiteX110" fmla="*/ 411480 w 3528061"/>
                <a:gd name="connsiteY110" fmla="*/ 1440188 h 3568708"/>
                <a:gd name="connsiteX111" fmla="*/ 505460 w 3528061"/>
                <a:gd name="connsiteY111" fmla="*/ 1336048 h 3568708"/>
                <a:gd name="connsiteX112" fmla="*/ 553720 w 3528061"/>
                <a:gd name="connsiteY112" fmla="*/ 1203968 h 3568708"/>
                <a:gd name="connsiteX113" fmla="*/ 444501 w 3528061"/>
                <a:gd name="connsiteY113" fmla="*/ 1178568 h 3568708"/>
                <a:gd name="connsiteX114" fmla="*/ 441961 w 3528061"/>
                <a:gd name="connsiteY114" fmla="*/ 1005848 h 3568708"/>
                <a:gd name="connsiteX115" fmla="*/ 370841 w 3528061"/>
                <a:gd name="connsiteY115" fmla="*/ 998228 h 3568708"/>
                <a:gd name="connsiteX116" fmla="*/ 327661 w 3528061"/>
                <a:gd name="connsiteY116" fmla="*/ 985528 h 3568708"/>
                <a:gd name="connsiteX117" fmla="*/ 351285 w 3528061"/>
                <a:gd name="connsiteY117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254000 w 3528061"/>
                <a:gd name="connsiteY76" fmla="*/ 2954028 h 3568708"/>
                <a:gd name="connsiteX77" fmla="*/ 233680 w 3528061"/>
                <a:gd name="connsiteY77" fmla="*/ 2910848 h 3568708"/>
                <a:gd name="connsiteX78" fmla="*/ 127000 w 3528061"/>
                <a:gd name="connsiteY78" fmla="*/ 2903228 h 3568708"/>
                <a:gd name="connsiteX79" fmla="*/ 88900 w 3528061"/>
                <a:gd name="connsiteY79" fmla="*/ 2806708 h 3568708"/>
                <a:gd name="connsiteX80" fmla="*/ 12700 w 3528061"/>
                <a:gd name="connsiteY80" fmla="*/ 2773688 h 3568708"/>
                <a:gd name="connsiteX81" fmla="*/ 0 w 3528061"/>
                <a:gd name="connsiteY81" fmla="*/ 2725428 h 3568708"/>
                <a:gd name="connsiteX82" fmla="*/ 78740 w 3528061"/>
                <a:gd name="connsiteY82" fmla="*/ 2687328 h 3568708"/>
                <a:gd name="connsiteX83" fmla="*/ 109220 w 3528061"/>
                <a:gd name="connsiteY83" fmla="*/ 2766068 h 3568708"/>
                <a:gd name="connsiteX84" fmla="*/ 236220 w 3528061"/>
                <a:gd name="connsiteY84" fmla="*/ 2783848 h 3568708"/>
                <a:gd name="connsiteX85" fmla="*/ 297180 w 3528061"/>
                <a:gd name="connsiteY85" fmla="*/ 2738128 h 3568708"/>
                <a:gd name="connsiteX86" fmla="*/ 233680 w 3528061"/>
                <a:gd name="connsiteY86" fmla="*/ 2656848 h 3568708"/>
                <a:gd name="connsiteX87" fmla="*/ 124460 w 3528061"/>
                <a:gd name="connsiteY87" fmla="*/ 2639068 h 3568708"/>
                <a:gd name="connsiteX88" fmla="*/ 106680 w 3528061"/>
                <a:gd name="connsiteY88" fmla="*/ 2590808 h 3568708"/>
                <a:gd name="connsiteX89" fmla="*/ 55880 w 3528061"/>
                <a:gd name="connsiteY89" fmla="*/ 2578108 h 3568708"/>
                <a:gd name="connsiteX90" fmla="*/ 137160 w 3528061"/>
                <a:gd name="connsiteY90" fmla="*/ 2420628 h 3568708"/>
                <a:gd name="connsiteX91" fmla="*/ 111760 w 3528061"/>
                <a:gd name="connsiteY91" fmla="*/ 2392688 h 3568708"/>
                <a:gd name="connsiteX92" fmla="*/ 152400 w 3528061"/>
                <a:gd name="connsiteY92" fmla="*/ 2286008 h 3568708"/>
                <a:gd name="connsiteX93" fmla="*/ 96520 w 3528061"/>
                <a:gd name="connsiteY93" fmla="*/ 2242828 h 3568708"/>
                <a:gd name="connsiteX94" fmla="*/ 134620 w 3528061"/>
                <a:gd name="connsiteY94" fmla="*/ 2179328 h 3568708"/>
                <a:gd name="connsiteX95" fmla="*/ 199901 w 3528061"/>
                <a:gd name="connsiteY95" fmla="*/ 2115930 h 3568708"/>
                <a:gd name="connsiteX96" fmla="*/ 208280 w 3528061"/>
                <a:gd name="connsiteY96" fmla="*/ 2044708 h 3568708"/>
                <a:gd name="connsiteX97" fmla="*/ 152400 w 3528061"/>
                <a:gd name="connsiteY97" fmla="*/ 2016768 h 3568708"/>
                <a:gd name="connsiteX98" fmla="*/ 160020 w 3528061"/>
                <a:gd name="connsiteY98" fmla="*/ 1920248 h 3568708"/>
                <a:gd name="connsiteX99" fmla="*/ 96520 w 3528061"/>
                <a:gd name="connsiteY99" fmla="*/ 1877068 h 3568708"/>
                <a:gd name="connsiteX100" fmla="*/ 132080 w 3528061"/>
                <a:gd name="connsiteY100" fmla="*/ 1823728 h 3568708"/>
                <a:gd name="connsiteX101" fmla="*/ 116840 w 3528061"/>
                <a:gd name="connsiteY101" fmla="*/ 1717048 h 3568708"/>
                <a:gd name="connsiteX102" fmla="*/ 205740 w 3528061"/>
                <a:gd name="connsiteY102" fmla="*/ 1689108 h 3568708"/>
                <a:gd name="connsiteX103" fmla="*/ 241300 w 3528061"/>
                <a:gd name="connsiteY103" fmla="*/ 1744988 h 3568708"/>
                <a:gd name="connsiteX104" fmla="*/ 284480 w 3528061"/>
                <a:gd name="connsiteY104" fmla="*/ 1734828 h 3568708"/>
                <a:gd name="connsiteX105" fmla="*/ 274320 w 3528061"/>
                <a:gd name="connsiteY105" fmla="*/ 1673868 h 3568708"/>
                <a:gd name="connsiteX106" fmla="*/ 312420 w 3528061"/>
                <a:gd name="connsiteY106" fmla="*/ 1605288 h 3568708"/>
                <a:gd name="connsiteX107" fmla="*/ 386080 w 3528061"/>
                <a:gd name="connsiteY107" fmla="*/ 1574808 h 3568708"/>
                <a:gd name="connsiteX108" fmla="*/ 322580 w 3528061"/>
                <a:gd name="connsiteY108" fmla="*/ 1521468 h 3568708"/>
                <a:gd name="connsiteX109" fmla="*/ 332740 w 3528061"/>
                <a:gd name="connsiteY109" fmla="*/ 1465588 h 3568708"/>
                <a:gd name="connsiteX110" fmla="*/ 411480 w 3528061"/>
                <a:gd name="connsiteY110" fmla="*/ 1440188 h 3568708"/>
                <a:gd name="connsiteX111" fmla="*/ 505460 w 3528061"/>
                <a:gd name="connsiteY111" fmla="*/ 1336048 h 3568708"/>
                <a:gd name="connsiteX112" fmla="*/ 553720 w 3528061"/>
                <a:gd name="connsiteY112" fmla="*/ 1203968 h 3568708"/>
                <a:gd name="connsiteX113" fmla="*/ 444501 w 3528061"/>
                <a:gd name="connsiteY113" fmla="*/ 1178568 h 3568708"/>
                <a:gd name="connsiteX114" fmla="*/ 441961 w 3528061"/>
                <a:gd name="connsiteY114" fmla="*/ 1005848 h 3568708"/>
                <a:gd name="connsiteX115" fmla="*/ 370841 w 3528061"/>
                <a:gd name="connsiteY115" fmla="*/ 998228 h 3568708"/>
                <a:gd name="connsiteX116" fmla="*/ 327661 w 3528061"/>
                <a:gd name="connsiteY116" fmla="*/ 985528 h 3568708"/>
                <a:gd name="connsiteX117" fmla="*/ 351285 w 3528061"/>
                <a:gd name="connsiteY117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318260 w 3528061"/>
                <a:gd name="connsiteY76" fmla="*/ 3451868 h 3568708"/>
                <a:gd name="connsiteX77" fmla="*/ 254000 w 3528061"/>
                <a:gd name="connsiteY77" fmla="*/ 2954028 h 3568708"/>
                <a:gd name="connsiteX78" fmla="*/ 233680 w 3528061"/>
                <a:gd name="connsiteY78" fmla="*/ 2910848 h 3568708"/>
                <a:gd name="connsiteX79" fmla="*/ 127000 w 3528061"/>
                <a:gd name="connsiteY79" fmla="*/ 2903228 h 3568708"/>
                <a:gd name="connsiteX80" fmla="*/ 88900 w 3528061"/>
                <a:gd name="connsiteY80" fmla="*/ 2806708 h 3568708"/>
                <a:gd name="connsiteX81" fmla="*/ 12700 w 3528061"/>
                <a:gd name="connsiteY81" fmla="*/ 2773688 h 3568708"/>
                <a:gd name="connsiteX82" fmla="*/ 0 w 3528061"/>
                <a:gd name="connsiteY82" fmla="*/ 2725428 h 3568708"/>
                <a:gd name="connsiteX83" fmla="*/ 78740 w 3528061"/>
                <a:gd name="connsiteY83" fmla="*/ 2687328 h 3568708"/>
                <a:gd name="connsiteX84" fmla="*/ 109220 w 3528061"/>
                <a:gd name="connsiteY84" fmla="*/ 2766068 h 3568708"/>
                <a:gd name="connsiteX85" fmla="*/ 236220 w 3528061"/>
                <a:gd name="connsiteY85" fmla="*/ 2783848 h 3568708"/>
                <a:gd name="connsiteX86" fmla="*/ 297180 w 3528061"/>
                <a:gd name="connsiteY86" fmla="*/ 2738128 h 3568708"/>
                <a:gd name="connsiteX87" fmla="*/ 233680 w 3528061"/>
                <a:gd name="connsiteY87" fmla="*/ 2656848 h 3568708"/>
                <a:gd name="connsiteX88" fmla="*/ 124460 w 3528061"/>
                <a:gd name="connsiteY88" fmla="*/ 2639068 h 3568708"/>
                <a:gd name="connsiteX89" fmla="*/ 106680 w 3528061"/>
                <a:gd name="connsiteY89" fmla="*/ 2590808 h 3568708"/>
                <a:gd name="connsiteX90" fmla="*/ 55880 w 3528061"/>
                <a:gd name="connsiteY90" fmla="*/ 2578108 h 3568708"/>
                <a:gd name="connsiteX91" fmla="*/ 137160 w 3528061"/>
                <a:gd name="connsiteY91" fmla="*/ 2420628 h 3568708"/>
                <a:gd name="connsiteX92" fmla="*/ 111760 w 3528061"/>
                <a:gd name="connsiteY92" fmla="*/ 2392688 h 3568708"/>
                <a:gd name="connsiteX93" fmla="*/ 152400 w 3528061"/>
                <a:gd name="connsiteY93" fmla="*/ 2286008 h 3568708"/>
                <a:gd name="connsiteX94" fmla="*/ 96520 w 3528061"/>
                <a:gd name="connsiteY94" fmla="*/ 2242828 h 3568708"/>
                <a:gd name="connsiteX95" fmla="*/ 134620 w 3528061"/>
                <a:gd name="connsiteY95" fmla="*/ 2179328 h 3568708"/>
                <a:gd name="connsiteX96" fmla="*/ 199901 w 3528061"/>
                <a:gd name="connsiteY96" fmla="*/ 2115930 h 3568708"/>
                <a:gd name="connsiteX97" fmla="*/ 208280 w 3528061"/>
                <a:gd name="connsiteY97" fmla="*/ 2044708 h 3568708"/>
                <a:gd name="connsiteX98" fmla="*/ 152400 w 3528061"/>
                <a:gd name="connsiteY98" fmla="*/ 2016768 h 3568708"/>
                <a:gd name="connsiteX99" fmla="*/ 160020 w 3528061"/>
                <a:gd name="connsiteY99" fmla="*/ 1920248 h 3568708"/>
                <a:gd name="connsiteX100" fmla="*/ 96520 w 3528061"/>
                <a:gd name="connsiteY100" fmla="*/ 1877068 h 3568708"/>
                <a:gd name="connsiteX101" fmla="*/ 132080 w 3528061"/>
                <a:gd name="connsiteY101" fmla="*/ 1823728 h 3568708"/>
                <a:gd name="connsiteX102" fmla="*/ 116840 w 3528061"/>
                <a:gd name="connsiteY102" fmla="*/ 1717048 h 3568708"/>
                <a:gd name="connsiteX103" fmla="*/ 205740 w 3528061"/>
                <a:gd name="connsiteY103" fmla="*/ 1689108 h 3568708"/>
                <a:gd name="connsiteX104" fmla="*/ 241300 w 3528061"/>
                <a:gd name="connsiteY104" fmla="*/ 1744988 h 3568708"/>
                <a:gd name="connsiteX105" fmla="*/ 284480 w 3528061"/>
                <a:gd name="connsiteY105" fmla="*/ 1734828 h 3568708"/>
                <a:gd name="connsiteX106" fmla="*/ 274320 w 3528061"/>
                <a:gd name="connsiteY106" fmla="*/ 1673868 h 3568708"/>
                <a:gd name="connsiteX107" fmla="*/ 312420 w 3528061"/>
                <a:gd name="connsiteY107" fmla="*/ 1605288 h 3568708"/>
                <a:gd name="connsiteX108" fmla="*/ 386080 w 3528061"/>
                <a:gd name="connsiteY108" fmla="*/ 1574808 h 3568708"/>
                <a:gd name="connsiteX109" fmla="*/ 322580 w 3528061"/>
                <a:gd name="connsiteY109" fmla="*/ 1521468 h 3568708"/>
                <a:gd name="connsiteX110" fmla="*/ 332740 w 3528061"/>
                <a:gd name="connsiteY110" fmla="*/ 1465588 h 3568708"/>
                <a:gd name="connsiteX111" fmla="*/ 411480 w 3528061"/>
                <a:gd name="connsiteY111" fmla="*/ 1440188 h 3568708"/>
                <a:gd name="connsiteX112" fmla="*/ 505460 w 3528061"/>
                <a:gd name="connsiteY112" fmla="*/ 1336048 h 3568708"/>
                <a:gd name="connsiteX113" fmla="*/ 553720 w 3528061"/>
                <a:gd name="connsiteY113" fmla="*/ 1203968 h 3568708"/>
                <a:gd name="connsiteX114" fmla="*/ 444501 w 3528061"/>
                <a:gd name="connsiteY114" fmla="*/ 1178568 h 3568708"/>
                <a:gd name="connsiteX115" fmla="*/ 441961 w 3528061"/>
                <a:gd name="connsiteY115" fmla="*/ 1005848 h 3568708"/>
                <a:gd name="connsiteX116" fmla="*/ 370841 w 3528061"/>
                <a:gd name="connsiteY116" fmla="*/ 998228 h 3568708"/>
                <a:gd name="connsiteX117" fmla="*/ 327661 w 3528061"/>
                <a:gd name="connsiteY117" fmla="*/ 985528 h 3568708"/>
                <a:gd name="connsiteX118" fmla="*/ 351285 w 3528061"/>
                <a:gd name="connsiteY118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254000 w 3528061"/>
                <a:gd name="connsiteY77" fmla="*/ 2954028 h 3568708"/>
                <a:gd name="connsiteX78" fmla="*/ 233680 w 3528061"/>
                <a:gd name="connsiteY78" fmla="*/ 2910848 h 3568708"/>
                <a:gd name="connsiteX79" fmla="*/ 127000 w 3528061"/>
                <a:gd name="connsiteY79" fmla="*/ 2903228 h 3568708"/>
                <a:gd name="connsiteX80" fmla="*/ 88900 w 3528061"/>
                <a:gd name="connsiteY80" fmla="*/ 2806708 h 3568708"/>
                <a:gd name="connsiteX81" fmla="*/ 12700 w 3528061"/>
                <a:gd name="connsiteY81" fmla="*/ 2773688 h 3568708"/>
                <a:gd name="connsiteX82" fmla="*/ 0 w 3528061"/>
                <a:gd name="connsiteY82" fmla="*/ 2725428 h 3568708"/>
                <a:gd name="connsiteX83" fmla="*/ 78740 w 3528061"/>
                <a:gd name="connsiteY83" fmla="*/ 2687328 h 3568708"/>
                <a:gd name="connsiteX84" fmla="*/ 109220 w 3528061"/>
                <a:gd name="connsiteY84" fmla="*/ 2766068 h 3568708"/>
                <a:gd name="connsiteX85" fmla="*/ 236220 w 3528061"/>
                <a:gd name="connsiteY85" fmla="*/ 2783848 h 3568708"/>
                <a:gd name="connsiteX86" fmla="*/ 297180 w 3528061"/>
                <a:gd name="connsiteY86" fmla="*/ 2738128 h 3568708"/>
                <a:gd name="connsiteX87" fmla="*/ 233680 w 3528061"/>
                <a:gd name="connsiteY87" fmla="*/ 2656848 h 3568708"/>
                <a:gd name="connsiteX88" fmla="*/ 124460 w 3528061"/>
                <a:gd name="connsiteY88" fmla="*/ 2639068 h 3568708"/>
                <a:gd name="connsiteX89" fmla="*/ 106680 w 3528061"/>
                <a:gd name="connsiteY89" fmla="*/ 2590808 h 3568708"/>
                <a:gd name="connsiteX90" fmla="*/ 55880 w 3528061"/>
                <a:gd name="connsiteY90" fmla="*/ 2578108 h 3568708"/>
                <a:gd name="connsiteX91" fmla="*/ 137160 w 3528061"/>
                <a:gd name="connsiteY91" fmla="*/ 2420628 h 3568708"/>
                <a:gd name="connsiteX92" fmla="*/ 111760 w 3528061"/>
                <a:gd name="connsiteY92" fmla="*/ 2392688 h 3568708"/>
                <a:gd name="connsiteX93" fmla="*/ 152400 w 3528061"/>
                <a:gd name="connsiteY93" fmla="*/ 2286008 h 3568708"/>
                <a:gd name="connsiteX94" fmla="*/ 96520 w 3528061"/>
                <a:gd name="connsiteY94" fmla="*/ 2242828 h 3568708"/>
                <a:gd name="connsiteX95" fmla="*/ 134620 w 3528061"/>
                <a:gd name="connsiteY95" fmla="*/ 2179328 h 3568708"/>
                <a:gd name="connsiteX96" fmla="*/ 199901 w 3528061"/>
                <a:gd name="connsiteY96" fmla="*/ 2115930 h 3568708"/>
                <a:gd name="connsiteX97" fmla="*/ 208280 w 3528061"/>
                <a:gd name="connsiteY97" fmla="*/ 2044708 h 3568708"/>
                <a:gd name="connsiteX98" fmla="*/ 152400 w 3528061"/>
                <a:gd name="connsiteY98" fmla="*/ 2016768 h 3568708"/>
                <a:gd name="connsiteX99" fmla="*/ 160020 w 3528061"/>
                <a:gd name="connsiteY99" fmla="*/ 1920248 h 3568708"/>
                <a:gd name="connsiteX100" fmla="*/ 96520 w 3528061"/>
                <a:gd name="connsiteY100" fmla="*/ 1877068 h 3568708"/>
                <a:gd name="connsiteX101" fmla="*/ 132080 w 3528061"/>
                <a:gd name="connsiteY101" fmla="*/ 1823728 h 3568708"/>
                <a:gd name="connsiteX102" fmla="*/ 116840 w 3528061"/>
                <a:gd name="connsiteY102" fmla="*/ 1717048 h 3568708"/>
                <a:gd name="connsiteX103" fmla="*/ 205740 w 3528061"/>
                <a:gd name="connsiteY103" fmla="*/ 1689108 h 3568708"/>
                <a:gd name="connsiteX104" fmla="*/ 241300 w 3528061"/>
                <a:gd name="connsiteY104" fmla="*/ 1744988 h 3568708"/>
                <a:gd name="connsiteX105" fmla="*/ 284480 w 3528061"/>
                <a:gd name="connsiteY105" fmla="*/ 1734828 h 3568708"/>
                <a:gd name="connsiteX106" fmla="*/ 274320 w 3528061"/>
                <a:gd name="connsiteY106" fmla="*/ 1673868 h 3568708"/>
                <a:gd name="connsiteX107" fmla="*/ 312420 w 3528061"/>
                <a:gd name="connsiteY107" fmla="*/ 1605288 h 3568708"/>
                <a:gd name="connsiteX108" fmla="*/ 386080 w 3528061"/>
                <a:gd name="connsiteY108" fmla="*/ 1574808 h 3568708"/>
                <a:gd name="connsiteX109" fmla="*/ 322580 w 3528061"/>
                <a:gd name="connsiteY109" fmla="*/ 1521468 h 3568708"/>
                <a:gd name="connsiteX110" fmla="*/ 332740 w 3528061"/>
                <a:gd name="connsiteY110" fmla="*/ 1465588 h 3568708"/>
                <a:gd name="connsiteX111" fmla="*/ 411480 w 3528061"/>
                <a:gd name="connsiteY111" fmla="*/ 1440188 h 3568708"/>
                <a:gd name="connsiteX112" fmla="*/ 505460 w 3528061"/>
                <a:gd name="connsiteY112" fmla="*/ 1336048 h 3568708"/>
                <a:gd name="connsiteX113" fmla="*/ 553720 w 3528061"/>
                <a:gd name="connsiteY113" fmla="*/ 1203968 h 3568708"/>
                <a:gd name="connsiteX114" fmla="*/ 444501 w 3528061"/>
                <a:gd name="connsiteY114" fmla="*/ 1178568 h 3568708"/>
                <a:gd name="connsiteX115" fmla="*/ 441961 w 3528061"/>
                <a:gd name="connsiteY115" fmla="*/ 1005848 h 3568708"/>
                <a:gd name="connsiteX116" fmla="*/ 370841 w 3528061"/>
                <a:gd name="connsiteY116" fmla="*/ 998228 h 3568708"/>
                <a:gd name="connsiteX117" fmla="*/ 327661 w 3528061"/>
                <a:gd name="connsiteY117" fmla="*/ 985528 h 3568708"/>
                <a:gd name="connsiteX118" fmla="*/ 351285 w 3528061"/>
                <a:gd name="connsiteY118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376680 w 3528061"/>
                <a:gd name="connsiteY77" fmla="*/ 3378208 h 3568708"/>
                <a:gd name="connsiteX78" fmla="*/ 254000 w 3528061"/>
                <a:gd name="connsiteY78" fmla="*/ 2954028 h 3568708"/>
                <a:gd name="connsiteX79" fmla="*/ 233680 w 3528061"/>
                <a:gd name="connsiteY79" fmla="*/ 2910848 h 3568708"/>
                <a:gd name="connsiteX80" fmla="*/ 127000 w 3528061"/>
                <a:gd name="connsiteY80" fmla="*/ 2903228 h 3568708"/>
                <a:gd name="connsiteX81" fmla="*/ 88900 w 3528061"/>
                <a:gd name="connsiteY81" fmla="*/ 2806708 h 3568708"/>
                <a:gd name="connsiteX82" fmla="*/ 12700 w 3528061"/>
                <a:gd name="connsiteY82" fmla="*/ 2773688 h 3568708"/>
                <a:gd name="connsiteX83" fmla="*/ 0 w 3528061"/>
                <a:gd name="connsiteY83" fmla="*/ 2725428 h 3568708"/>
                <a:gd name="connsiteX84" fmla="*/ 78740 w 3528061"/>
                <a:gd name="connsiteY84" fmla="*/ 2687328 h 3568708"/>
                <a:gd name="connsiteX85" fmla="*/ 109220 w 3528061"/>
                <a:gd name="connsiteY85" fmla="*/ 2766068 h 3568708"/>
                <a:gd name="connsiteX86" fmla="*/ 236220 w 3528061"/>
                <a:gd name="connsiteY86" fmla="*/ 2783848 h 3568708"/>
                <a:gd name="connsiteX87" fmla="*/ 297180 w 3528061"/>
                <a:gd name="connsiteY87" fmla="*/ 2738128 h 3568708"/>
                <a:gd name="connsiteX88" fmla="*/ 233680 w 3528061"/>
                <a:gd name="connsiteY88" fmla="*/ 2656848 h 3568708"/>
                <a:gd name="connsiteX89" fmla="*/ 124460 w 3528061"/>
                <a:gd name="connsiteY89" fmla="*/ 2639068 h 3568708"/>
                <a:gd name="connsiteX90" fmla="*/ 106680 w 3528061"/>
                <a:gd name="connsiteY90" fmla="*/ 2590808 h 3568708"/>
                <a:gd name="connsiteX91" fmla="*/ 55880 w 3528061"/>
                <a:gd name="connsiteY91" fmla="*/ 2578108 h 3568708"/>
                <a:gd name="connsiteX92" fmla="*/ 137160 w 3528061"/>
                <a:gd name="connsiteY92" fmla="*/ 2420628 h 3568708"/>
                <a:gd name="connsiteX93" fmla="*/ 111760 w 3528061"/>
                <a:gd name="connsiteY93" fmla="*/ 2392688 h 3568708"/>
                <a:gd name="connsiteX94" fmla="*/ 152400 w 3528061"/>
                <a:gd name="connsiteY94" fmla="*/ 2286008 h 3568708"/>
                <a:gd name="connsiteX95" fmla="*/ 96520 w 3528061"/>
                <a:gd name="connsiteY95" fmla="*/ 2242828 h 3568708"/>
                <a:gd name="connsiteX96" fmla="*/ 134620 w 3528061"/>
                <a:gd name="connsiteY96" fmla="*/ 2179328 h 3568708"/>
                <a:gd name="connsiteX97" fmla="*/ 199901 w 3528061"/>
                <a:gd name="connsiteY97" fmla="*/ 2115930 h 3568708"/>
                <a:gd name="connsiteX98" fmla="*/ 208280 w 3528061"/>
                <a:gd name="connsiteY98" fmla="*/ 2044708 h 3568708"/>
                <a:gd name="connsiteX99" fmla="*/ 152400 w 3528061"/>
                <a:gd name="connsiteY99" fmla="*/ 2016768 h 3568708"/>
                <a:gd name="connsiteX100" fmla="*/ 160020 w 3528061"/>
                <a:gd name="connsiteY100" fmla="*/ 1920248 h 3568708"/>
                <a:gd name="connsiteX101" fmla="*/ 96520 w 3528061"/>
                <a:gd name="connsiteY101" fmla="*/ 1877068 h 3568708"/>
                <a:gd name="connsiteX102" fmla="*/ 132080 w 3528061"/>
                <a:gd name="connsiteY102" fmla="*/ 1823728 h 3568708"/>
                <a:gd name="connsiteX103" fmla="*/ 116840 w 3528061"/>
                <a:gd name="connsiteY103" fmla="*/ 1717048 h 3568708"/>
                <a:gd name="connsiteX104" fmla="*/ 205740 w 3528061"/>
                <a:gd name="connsiteY104" fmla="*/ 1689108 h 3568708"/>
                <a:gd name="connsiteX105" fmla="*/ 241300 w 3528061"/>
                <a:gd name="connsiteY105" fmla="*/ 1744988 h 3568708"/>
                <a:gd name="connsiteX106" fmla="*/ 284480 w 3528061"/>
                <a:gd name="connsiteY106" fmla="*/ 1734828 h 3568708"/>
                <a:gd name="connsiteX107" fmla="*/ 274320 w 3528061"/>
                <a:gd name="connsiteY107" fmla="*/ 1673868 h 3568708"/>
                <a:gd name="connsiteX108" fmla="*/ 312420 w 3528061"/>
                <a:gd name="connsiteY108" fmla="*/ 1605288 h 3568708"/>
                <a:gd name="connsiteX109" fmla="*/ 386080 w 3528061"/>
                <a:gd name="connsiteY109" fmla="*/ 1574808 h 3568708"/>
                <a:gd name="connsiteX110" fmla="*/ 322580 w 3528061"/>
                <a:gd name="connsiteY110" fmla="*/ 1521468 h 3568708"/>
                <a:gd name="connsiteX111" fmla="*/ 332740 w 3528061"/>
                <a:gd name="connsiteY111" fmla="*/ 1465588 h 3568708"/>
                <a:gd name="connsiteX112" fmla="*/ 411480 w 3528061"/>
                <a:gd name="connsiteY112" fmla="*/ 1440188 h 3568708"/>
                <a:gd name="connsiteX113" fmla="*/ 505460 w 3528061"/>
                <a:gd name="connsiteY113" fmla="*/ 1336048 h 3568708"/>
                <a:gd name="connsiteX114" fmla="*/ 553720 w 3528061"/>
                <a:gd name="connsiteY114" fmla="*/ 1203968 h 3568708"/>
                <a:gd name="connsiteX115" fmla="*/ 444501 w 3528061"/>
                <a:gd name="connsiteY115" fmla="*/ 1178568 h 3568708"/>
                <a:gd name="connsiteX116" fmla="*/ 441961 w 3528061"/>
                <a:gd name="connsiteY116" fmla="*/ 1005848 h 3568708"/>
                <a:gd name="connsiteX117" fmla="*/ 370841 w 3528061"/>
                <a:gd name="connsiteY117" fmla="*/ 998228 h 3568708"/>
                <a:gd name="connsiteX118" fmla="*/ 327661 w 3528061"/>
                <a:gd name="connsiteY118" fmla="*/ 985528 h 3568708"/>
                <a:gd name="connsiteX119" fmla="*/ 351285 w 3528061"/>
                <a:gd name="connsiteY119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254000 w 3528061"/>
                <a:gd name="connsiteY78" fmla="*/ 2954028 h 3568708"/>
                <a:gd name="connsiteX79" fmla="*/ 233680 w 3528061"/>
                <a:gd name="connsiteY79" fmla="*/ 2910848 h 3568708"/>
                <a:gd name="connsiteX80" fmla="*/ 127000 w 3528061"/>
                <a:gd name="connsiteY80" fmla="*/ 2903228 h 3568708"/>
                <a:gd name="connsiteX81" fmla="*/ 88900 w 3528061"/>
                <a:gd name="connsiteY81" fmla="*/ 2806708 h 3568708"/>
                <a:gd name="connsiteX82" fmla="*/ 12700 w 3528061"/>
                <a:gd name="connsiteY82" fmla="*/ 2773688 h 3568708"/>
                <a:gd name="connsiteX83" fmla="*/ 0 w 3528061"/>
                <a:gd name="connsiteY83" fmla="*/ 2725428 h 3568708"/>
                <a:gd name="connsiteX84" fmla="*/ 78740 w 3528061"/>
                <a:gd name="connsiteY84" fmla="*/ 2687328 h 3568708"/>
                <a:gd name="connsiteX85" fmla="*/ 109220 w 3528061"/>
                <a:gd name="connsiteY85" fmla="*/ 2766068 h 3568708"/>
                <a:gd name="connsiteX86" fmla="*/ 236220 w 3528061"/>
                <a:gd name="connsiteY86" fmla="*/ 2783848 h 3568708"/>
                <a:gd name="connsiteX87" fmla="*/ 297180 w 3528061"/>
                <a:gd name="connsiteY87" fmla="*/ 2738128 h 3568708"/>
                <a:gd name="connsiteX88" fmla="*/ 233680 w 3528061"/>
                <a:gd name="connsiteY88" fmla="*/ 2656848 h 3568708"/>
                <a:gd name="connsiteX89" fmla="*/ 124460 w 3528061"/>
                <a:gd name="connsiteY89" fmla="*/ 2639068 h 3568708"/>
                <a:gd name="connsiteX90" fmla="*/ 106680 w 3528061"/>
                <a:gd name="connsiteY90" fmla="*/ 2590808 h 3568708"/>
                <a:gd name="connsiteX91" fmla="*/ 55880 w 3528061"/>
                <a:gd name="connsiteY91" fmla="*/ 2578108 h 3568708"/>
                <a:gd name="connsiteX92" fmla="*/ 137160 w 3528061"/>
                <a:gd name="connsiteY92" fmla="*/ 2420628 h 3568708"/>
                <a:gd name="connsiteX93" fmla="*/ 111760 w 3528061"/>
                <a:gd name="connsiteY93" fmla="*/ 2392688 h 3568708"/>
                <a:gd name="connsiteX94" fmla="*/ 152400 w 3528061"/>
                <a:gd name="connsiteY94" fmla="*/ 2286008 h 3568708"/>
                <a:gd name="connsiteX95" fmla="*/ 96520 w 3528061"/>
                <a:gd name="connsiteY95" fmla="*/ 2242828 h 3568708"/>
                <a:gd name="connsiteX96" fmla="*/ 134620 w 3528061"/>
                <a:gd name="connsiteY96" fmla="*/ 2179328 h 3568708"/>
                <a:gd name="connsiteX97" fmla="*/ 199901 w 3528061"/>
                <a:gd name="connsiteY97" fmla="*/ 2115930 h 3568708"/>
                <a:gd name="connsiteX98" fmla="*/ 208280 w 3528061"/>
                <a:gd name="connsiteY98" fmla="*/ 2044708 h 3568708"/>
                <a:gd name="connsiteX99" fmla="*/ 152400 w 3528061"/>
                <a:gd name="connsiteY99" fmla="*/ 2016768 h 3568708"/>
                <a:gd name="connsiteX100" fmla="*/ 160020 w 3528061"/>
                <a:gd name="connsiteY100" fmla="*/ 1920248 h 3568708"/>
                <a:gd name="connsiteX101" fmla="*/ 96520 w 3528061"/>
                <a:gd name="connsiteY101" fmla="*/ 1877068 h 3568708"/>
                <a:gd name="connsiteX102" fmla="*/ 132080 w 3528061"/>
                <a:gd name="connsiteY102" fmla="*/ 1823728 h 3568708"/>
                <a:gd name="connsiteX103" fmla="*/ 116840 w 3528061"/>
                <a:gd name="connsiteY103" fmla="*/ 1717048 h 3568708"/>
                <a:gd name="connsiteX104" fmla="*/ 205740 w 3528061"/>
                <a:gd name="connsiteY104" fmla="*/ 1689108 h 3568708"/>
                <a:gd name="connsiteX105" fmla="*/ 241300 w 3528061"/>
                <a:gd name="connsiteY105" fmla="*/ 1744988 h 3568708"/>
                <a:gd name="connsiteX106" fmla="*/ 284480 w 3528061"/>
                <a:gd name="connsiteY106" fmla="*/ 1734828 h 3568708"/>
                <a:gd name="connsiteX107" fmla="*/ 274320 w 3528061"/>
                <a:gd name="connsiteY107" fmla="*/ 1673868 h 3568708"/>
                <a:gd name="connsiteX108" fmla="*/ 312420 w 3528061"/>
                <a:gd name="connsiteY108" fmla="*/ 1605288 h 3568708"/>
                <a:gd name="connsiteX109" fmla="*/ 386080 w 3528061"/>
                <a:gd name="connsiteY109" fmla="*/ 1574808 h 3568708"/>
                <a:gd name="connsiteX110" fmla="*/ 322580 w 3528061"/>
                <a:gd name="connsiteY110" fmla="*/ 1521468 h 3568708"/>
                <a:gd name="connsiteX111" fmla="*/ 332740 w 3528061"/>
                <a:gd name="connsiteY111" fmla="*/ 1465588 h 3568708"/>
                <a:gd name="connsiteX112" fmla="*/ 411480 w 3528061"/>
                <a:gd name="connsiteY112" fmla="*/ 1440188 h 3568708"/>
                <a:gd name="connsiteX113" fmla="*/ 505460 w 3528061"/>
                <a:gd name="connsiteY113" fmla="*/ 1336048 h 3568708"/>
                <a:gd name="connsiteX114" fmla="*/ 553720 w 3528061"/>
                <a:gd name="connsiteY114" fmla="*/ 1203968 h 3568708"/>
                <a:gd name="connsiteX115" fmla="*/ 444501 w 3528061"/>
                <a:gd name="connsiteY115" fmla="*/ 1178568 h 3568708"/>
                <a:gd name="connsiteX116" fmla="*/ 441961 w 3528061"/>
                <a:gd name="connsiteY116" fmla="*/ 1005848 h 3568708"/>
                <a:gd name="connsiteX117" fmla="*/ 370841 w 3528061"/>
                <a:gd name="connsiteY117" fmla="*/ 998228 h 3568708"/>
                <a:gd name="connsiteX118" fmla="*/ 327661 w 3528061"/>
                <a:gd name="connsiteY118" fmla="*/ 985528 h 3568708"/>
                <a:gd name="connsiteX119" fmla="*/ 351285 w 3528061"/>
                <a:gd name="connsiteY119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01140 w 3528061"/>
                <a:gd name="connsiteY78" fmla="*/ 3335028 h 3568708"/>
                <a:gd name="connsiteX79" fmla="*/ 254000 w 3528061"/>
                <a:gd name="connsiteY79" fmla="*/ 2954028 h 3568708"/>
                <a:gd name="connsiteX80" fmla="*/ 233680 w 3528061"/>
                <a:gd name="connsiteY80" fmla="*/ 2910848 h 3568708"/>
                <a:gd name="connsiteX81" fmla="*/ 127000 w 3528061"/>
                <a:gd name="connsiteY81" fmla="*/ 2903228 h 3568708"/>
                <a:gd name="connsiteX82" fmla="*/ 88900 w 3528061"/>
                <a:gd name="connsiteY82" fmla="*/ 2806708 h 3568708"/>
                <a:gd name="connsiteX83" fmla="*/ 12700 w 3528061"/>
                <a:gd name="connsiteY83" fmla="*/ 2773688 h 3568708"/>
                <a:gd name="connsiteX84" fmla="*/ 0 w 3528061"/>
                <a:gd name="connsiteY84" fmla="*/ 2725428 h 3568708"/>
                <a:gd name="connsiteX85" fmla="*/ 78740 w 3528061"/>
                <a:gd name="connsiteY85" fmla="*/ 2687328 h 3568708"/>
                <a:gd name="connsiteX86" fmla="*/ 109220 w 3528061"/>
                <a:gd name="connsiteY86" fmla="*/ 2766068 h 3568708"/>
                <a:gd name="connsiteX87" fmla="*/ 236220 w 3528061"/>
                <a:gd name="connsiteY87" fmla="*/ 2783848 h 3568708"/>
                <a:gd name="connsiteX88" fmla="*/ 297180 w 3528061"/>
                <a:gd name="connsiteY88" fmla="*/ 2738128 h 3568708"/>
                <a:gd name="connsiteX89" fmla="*/ 233680 w 3528061"/>
                <a:gd name="connsiteY89" fmla="*/ 2656848 h 3568708"/>
                <a:gd name="connsiteX90" fmla="*/ 124460 w 3528061"/>
                <a:gd name="connsiteY90" fmla="*/ 2639068 h 3568708"/>
                <a:gd name="connsiteX91" fmla="*/ 106680 w 3528061"/>
                <a:gd name="connsiteY91" fmla="*/ 2590808 h 3568708"/>
                <a:gd name="connsiteX92" fmla="*/ 55880 w 3528061"/>
                <a:gd name="connsiteY92" fmla="*/ 2578108 h 3568708"/>
                <a:gd name="connsiteX93" fmla="*/ 137160 w 3528061"/>
                <a:gd name="connsiteY93" fmla="*/ 2420628 h 3568708"/>
                <a:gd name="connsiteX94" fmla="*/ 111760 w 3528061"/>
                <a:gd name="connsiteY94" fmla="*/ 2392688 h 3568708"/>
                <a:gd name="connsiteX95" fmla="*/ 152400 w 3528061"/>
                <a:gd name="connsiteY95" fmla="*/ 2286008 h 3568708"/>
                <a:gd name="connsiteX96" fmla="*/ 96520 w 3528061"/>
                <a:gd name="connsiteY96" fmla="*/ 2242828 h 3568708"/>
                <a:gd name="connsiteX97" fmla="*/ 134620 w 3528061"/>
                <a:gd name="connsiteY97" fmla="*/ 2179328 h 3568708"/>
                <a:gd name="connsiteX98" fmla="*/ 199901 w 3528061"/>
                <a:gd name="connsiteY98" fmla="*/ 2115930 h 3568708"/>
                <a:gd name="connsiteX99" fmla="*/ 208280 w 3528061"/>
                <a:gd name="connsiteY99" fmla="*/ 2044708 h 3568708"/>
                <a:gd name="connsiteX100" fmla="*/ 152400 w 3528061"/>
                <a:gd name="connsiteY100" fmla="*/ 2016768 h 3568708"/>
                <a:gd name="connsiteX101" fmla="*/ 160020 w 3528061"/>
                <a:gd name="connsiteY101" fmla="*/ 1920248 h 3568708"/>
                <a:gd name="connsiteX102" fmla="*/ 96520 w 3528061"/>
                <a:gd name="connsiteY102" fmla="*/ 1877068 h 3568708"/>
                <a:gd name="connsiteX103" fmla="*/ 132080 w 3528061"/>
                <a:gd name="connsiteY103" fmla="*/ 1823728 h 3568708"/>
                <a:gd name="connsiteX104" fmla="*/ 116840 w 3528061"/>
                <a:gd name="connsiteY104" fmla="*/ 1717048 h 3568708"/>
                <a:gd name="connsiteX105" fmla="*/ 205740 w 3528061"/>
                <a:gd name="connsiteY105" fmla="*/ 1689108 h 3568708"/>
                <a:gd name="connsiteX106" fmla="*/ 241300 w 3528061"/>
                <a:gd name="connsiteY106" fmla="*/ 1744988 h 3568708"/>
                <a:gd name="connsiteX107" fmla="*/ 284480 w 3528061"/>
                <a:gd name="connsiteY107" fmla="*/ 1734828 h 3568708"/>
                <a:gd name="connsiteX108" fmla="*/ 274320 w 3528061"/>
                <a:gd name="connsiteY108" fmla="*/ 1673868 h 3568708"/>
                <a:gd name="connsiteX109" fmla="*/ 312420 w 3528061"/>
                <a:gd name="connsiteY109" fmla="*/ 1605288 h 3568708"/>
                <a:gd name="connsiteX110" fmla="*/ 386080 w 3528061"/>
                <a:gd name="connsiteY110" fmla="*/ 1574808 h 3568708"/>
                <a:gd name="connsiteX111" fmla="*/ 322580 w 3528061"/>
                <a:gd name="connsiteY111" fmla="*/ 1521468 h 3568708"/>
                <a:gd name="connsiteX112" fmla="*/ 332740 w 3528061"/>
                <a:gd name="connsiteY112" fmla="*/ 1465588 h 3568708"/>
                <a:gd name="connsiteX113" fmla="*/ 411480 w 3528061"/>
                <a:gd name="connsiteY113" fmla="*/ 1440188 h 3568708"/>
                <a:gd name="connsiteX114" fmla="*/ 505460 w 3528061"/>
                <a:gd name="connsiteY114" fmla="*/ 1336048 h 3568708"/>
                <a:gd name="connsiteX115" fmla="*/ 553720 w 3528061"/>
                <a:gd name="connsiteY115" fmla="*/ 1203968 h 3568708"/>
                <a:gd name="connsiteX116" fmla="*/ 444501 w 3528061"/>
                <a:gd name="connsiteY116" fmla="*/ 1178568 h 3568708"/>
                <a:gd name="connsiteX117" fmla="*/ 441961 w 3528061"/>
                <a:gd name="connsiteY117" fmla="*/ 1005848 h 3568708"/>
                <a:gd name="connsiteX118" fmla="*/ 370841 w 3528061"/>
                <a:gd name="connsiteY118" fmla="*/ 998228 h 3568708"/>
                <a:gd name="connsiteX119" fmla="*/ 327661 w 3528061"/>
                <a:gd name="connsiteY119" fmla="*/ 985528 h 3568708"/>
                <a:gd name="connsiteX120" fmla="*/ 351285 w 3528061"/>
                <a:gd name="connsiteY120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254000 w 3528061"/>
                <a:gd name="connsiteY79" fmla="*/ 2954028 h 3568708"/>
                <a:gd name="connsiteX80" fmla="*/ 233680 w 3528061"/>
                <a:gd name="connsiteY80" fmla="*/ 2910848 h 3568708"/>
                <a:gd name="connsiteX81" fmla="*/ 127000 w 3528061"/>
                <a:gd name="connsiteY81" fmla="*/ 2903228 h 3568708"/>
                <a:gd name="connsiteX82" fmla="*/ 88900 w 3528061"/>
                <a:gd name="connsiteY82" fmla="*/ 2806708 h 3568708"/>
                <a:gd name="connsiteX83" fmla="*/ 12700 w 3528061"/>
                <a:gd name="connsiteY83" fmla="*/ 2773688 h 3568708"/>
                <a:gd name="connsiteX84" fmla="*/ 0 w 3528061"/>
                <a:gd name="connsiteY84" fmla="*/ 2725428 h 3568708"/>
                <a:gd name="connsiteX85" fmla="*/ 78740 w 3528061"/>
                <a:gd name="connsiteY85" fmla="*/ 2687328 h 3568708"/>
                <a:gd name="connsiteX86" fmla="*/ 109220 w 3528061"/>
                <a:gd name="connsiteY86" fmla="*/ 2766068 h 3568708"/>
                <a:gd name="connsiteX87" fmla="*/ 236220 w 3528061"/>
                <a:gd name="connsiteY87" fmla="*/ 2783848 h 3568708"/>
                <a:gd name="connsiteX88" fmla="*/ 297180 w 3528061"/>
                <a:gd name="connsiteY88" fmla="*/ 2738128 h 3568708"/>
                <a:gd name="connsiteX89" fmla="*/ 233680 w 3528061"/>
                <a:gd name="connsiteY89" fmla="*/ 2656848 h 3568708"/>
                <a:gd name="connsiteX90" fmla="*/ 124460 w 3528061"/>
                <a:gd name="connsiteY90" fmla="*/ 2639068 h 3568708"/>
                <a:gd name="connsiteX91" fmla="*/ 106680 w 3528061"/>
                <a:gd name="connsiteY91" fmla="*/ 2590808 h 3568708"/>
                <a:gd name="connsiteX92" fmla="*/ 55880 w 3528061"/>
                <a:gd name="connsiteY92" fmla="*/ 2578108 h 3568708"/>
                <a:gd name="connsiteX93" fmla="*/ 137160 w 3528061"/>
                <a:gd name="connsiteY93" fmla="*/ 2420628 h 3568708"/>
                <a:gd name="connsiteX94" fmla="*/ 111760 w 3528061"/>
                <a:gd name="connsiteY94" fmla="*/ 2392688 h 3568708"/>
                <a:gd name="connsiteX95" fmla="*/ 152400 w 3528061"/>
                <a:gd name="connsiteY95" fmla="*/ 2286008 h 3568708"/>
                <a:gd name="connsiteX96" fmla="*/ 96520 w 3528061"/>
                <a:gd name="connsiteY96" fmla="*/ 2242828 h 3568708"/>
                <a:gd name="connsiteX97" fmla="*/ 134620 w 3528061"/>
                <a:gd name="connsiteY97" fmla="*/ 2179328 h 3568708"/>
                <a:gd name="connsiteX98" fmla="*/ 199901 w 3528061"/>
                <a:gd name="connsiteY98" fmla="*/ 2115930 h 3568708"/>
                <a:gd name="connsiteX99" fmla="*/ 208280 w 3528061"/>
                <a:gd name="connsiteY99" fmla="*/ 2044708 h 3568708"/>
                <a:gd name="connsiteX100" fmla="*/ 152400 w 3528061"/>
                <a:gd name="connsiteY100" fmla="*/ 2016768 h 3568708"/>
                <a:gd name="connsiteX101" fmla="*/ 160020 w 3528061"/>
                <a:gd name="connsiteY101" fmla="*/ 1920248 h 3568708"/>
                <a:gd name="connsiteX102" fmla="*/ 96520 w 3528061"/>
                <a:gd name="connsiteY102" fmla="*/ 1877068 h 3568708"/>
                <a:gd name="connsiteX103" fmla="*/ 132080 w 3528061"/>
                <a:gd name="connsiteY103" fmla="*/ 1823728 h 3568708"/>
                <a:gd name="connsiteX104" fmla="*/ 116840 w 3528061"/>
                <a:gd name="connsiteY104" fmla="*/ 1717048 h 3568708"/>
                <a:gd name="connsiteX105" fmla="*/ 205740 w 3528061"/>
                <a:gd name="connsiteY105" fmla="*/ 1689108 h 3568708"/>
                <a:gd name="connsiteX106" fmla="*/ 241300 w 3528061"/>
                <a:gd name="connsiteY106" fmla="*/ 1744988 h 3568708"/>
                <a:gd name="connsiteX107" fmla="*/ 284480 w 3528061"/>
                <a:gd name="connsiteY107" fmla="*/ 1734828 h 3568708"/>
                <a:gd name="connsiteX108" fmla="*/ 274320 w 3528061"/>
                <a:gd name="connsiteY108" fmla="*/ 1673868 h 3568708"/>
                <a:gd name="connsiteX109" fmla="*/ 312420 w 3528061"/>
                <a:gd name="connsiteY109" fmla="*/ 1605288 h 3568708"/>
                <a:gd name="connsiteX110" fmla="*/ 386080 w 3528061"/>
                <a:gd name="connsiteY110" fmla="*/ 1574808 h 3568708"/>
                <a:gd name="connsiteX111" fmla="*/ 322580 w 3528061"/>
                <a:gd name="connsiteY111" fmla="*/ 1521468 h 3568708"/>
                <a:gd name="connsiteX112" fmla="*/ 332740 w 3528061"/>
                <a:gd name="connsiteY112" fmla="*/ 1465588 h 3568708"/>
                <a:gd name="connsiteX113" fmla="*/ 411480 w 3528061"/>
                <a:gd name="connsiteY113" fmla="*/ 1440188 h 3568708"/>
                <a:gd name="connsiteX114" fmla="*/ 505460 w 3528061"/>
                <a:gd name="connsiteY114" fmla="*/ 1336048 h 3568708"/>
                <a:gd name="connsiteX115" fmla="*/ 553720 w 3528061"/>
                <a:gd name="connsiteY115" fmla="*/ 1203968 h 3568708"/>
                <a:gd name="connsiteX116" fmla="*/ 444501 w 3528061"/>
                <a:gd name="connsiteY116" fmla="*/ 1178568 h 3568708"/>
                <a:gd name="connsiteX117" fmla="*/ 441961 w 3528061"/>
                <a:gd name="connsiteY117" fmla="*/ 1005848 h 3568708"/>
                <a:gd name="connsiteX118" fmla="*/ 370841 w 3528061"/>
                <a:gd name="connsiteY118" fmla="*/ 998228 h 3568708"/>
                <a:gd name="connsiteX119" fmla="*/ 327661 w 3528061"/>
                <a:gd name="connsiteY119" fmla="*/ 985528 h 3568708"/>
                <a:gd name="connsiteX120" fmla="*/ 351285 w 3528061"/>
                <a:gd name="connsiteY120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493520 w 3528061"/>
                <a:gd name="connsiteY79" fmla="*/ 3296928 h 3568708"/>
                <a:gd name="connsiteX80" fmla="*/ 254000 w 3528061"/>
                <a:gd name="connsiteY80" fmla="*/ 2954028 h 3568708"/>
                <a:gd name="connsiteX81" fmla="*/ 233680 w 3528061"/>
                <a:gd name="connsiteY81" fmla="*/ 2910848 h 3568708"/>
                <a:gd name="connsiteX82" fmla="*/ 127000 w 3528061"/>
                <a:gd name="connsiteY82" fmla="*/ 2903228 h 3568708"/>
                <a:gd name="connsiteX83" fmla="*/ 88900 w 3528061"/>
                <a:gd name="connsiteY83" fmla="*/ 2806708 h 3568708"/>
                <a:gd name="connsiteX84" fmla="*/ 12700 w 3528061"/>
                <a:gd name="connsiteY84" fmla="*/ 2773688 h 3568708"/>
                <a:gd name="connsiteX85" fmla="*/ 0 w 3528061"/>
                <a:gd name="connsiteY85" fmla="*/ 2725428 h 3568708"/>
                <a:gd name="connsiteX86" fmla="*/ 78740 w 3528061"/>
                <a:gd name="connsiteY86" fmla="*/ 2687328 h 3568708"/>
                <a:gd name="connsiteX87" fmla="*/ 109220 w 3528061"/>
                <a:gd name="connsiteY87" fmla="*/ 2766068 h 3568708"/>
                <a:gd name="connsiteX88" fmla="*/ 236220 w 3528061"/>
                <a:gd name="connsiteY88" fmla="*/ 2783848 h 3568708"/>
                <a:gd name="connsiteX89" fmla="*/ 297180 w 3528061"/>
                <a:gd name="connsiteY89" fmla="*/ 2738128 h 3568708"/>
                <a:gd name="connsiteX90" fmla="*/ 233680 w 3528061"/>
                <a:gd name="connsiteY90" fmla="*/ 2656848 h 3568708"/>
                <a:gd name="connsiteX91" fmla="*/ 124460 w 3528061"/>
                <a:gd name="connsiteY91" fmla="*/ 2639068 h 3568708"/>
                <a:gd name="connsiteX92" fmla="*/ 106680 w 3528061"/>
                <a:gd name="connsiteY92" fmla="*/ 2590808 h 3568708"/>
                <a:gd name="connsiteX93" fmla="*/ 55880 w 3528061"/>
                <a:gd name="connsiteY93" fmla="*/ 2578108 h 3568708"/>
                <a:gd name="connsiteX94" fmla="*/ 137160 w 3528061"/>
                <a:gd name="connsiteY94" fmla="*/ 2420628 h 3568708"/>
                <a:gd name="connsiteX95" fmla="*/ 111760 w 3528061"/>
                <a:gd name="connsiteY95" fmla="*/ 2392688 h 3568708"/>
                <a:gd name="connsiteX96" fmla="*/ 152400 w 3528061"/>
                <a:gd name="connsiteY96" fmla="*/ 2286008 h 3568708"/>
                <a:gd name="connsiteX97" fmla="*/ 96520 w 3528061"/>
                <a:gd name="connsiteY97" fmla="*/ 2242828 h 3568708"/>
                <a:gd name="connsiteX98" fmla="*/ 134620 w 3528061"/>
                <a:gd name="connsiteY98" fmla="*/ 2179328 h 3568708"/>
                <a:gd name="connsiteX99" fmla="*/ 199901 w 3528061"/>
                <a:gd name="connsiteY99" fmla="*/ 2115930 h 3568708"/>
                <a:gd name="connsiteX100" fmla="*/ 208280 w 3528061"/>
                <a:gd name="connsiteY100" fmla="*/ 2044708 h 3568708"/>
                <a:gd name="connsiteX101" fmla="*/ 152400 w 3528061"/>
                <a:gd name="connsiteY101" fmla="*/ 2016768 h 3568708"/>
                <a:gd name="connsiteX102" fmla="*/ 160020 w 3528061"/>
                <a:gd name="connsiteY102" fmla="*/ 1920248 h 3568708"/>
                <a:gd name="connsiteX103" fmla="*/ 96520 w 3528061"/>
                <a:gd name="connsiteY103" fmla="*/ 1877068 h 3568708"/>
                <a:gd name="connsiteX104" fmla="*/ 132080 w 3528061"/>
                <a:gd name="connsiteY104" fmla="*/ 1823728 h 3568708"/>
                <a:gd name="connsiteX105" fmla="*/ 116840 w 3528061"/>
                <a:gd name="connsiteY105" fmla="*/ 1717048 h 3568708"/>
                <a:gd name="connsiteX106" fmla="*/ 205740 w 3528061"/>
                <a:gd name="connsiteY106" fmla="*/ 1689108 h 3568708"/>
                <a:gd name="connsiteX107" fmla="*/ 241300 w 3528061"/>
                <a:gd name="connsiteY107" fmla="*/ 1744988 h 3568708"/>
                <a:gd name="connsiteX108" fmla="*/ 284480 w 3528061"/>
                <a:gd name="connsiteY108" fmla="*/ 1734828 h 3568708"/>
                <a:gd name="connsiteX109" fmla="*/ 274320 w 3528061"/>
                <a:gd name="connsiteY109" fmla="*/ 1673868 h 3568708"/>
                <a:gd name="connsiteX110" fmla="*/ 312420 w 3528061"/>
                <a:gd name="connsiteY110" fmla="*/ 1605288 h 3568708"/>
                <a:gd name="connsiteX111" fmla="*/ 386080 w 3528061"/>
                <a:gd name="connsiteY111" fmla="*/ 1574808 h 3568708"/>
                <a:gd name="connsiteX112" fmla="*/ 322580 w 3528061"/>
                <a:gd name="connsiteY112" fmla="*/ 1521468 h 3568708"/>
                <a:gd name="connsiteX113" fmla="*/ 332740 w 3528061"/>
                <a:gd name="connsiteY113" fmla="*/ 1465588 h 3568708"/>
                <a:gd name="connsiteX114" fmla="*/ 411480 w 3528061"/>
                <a:gd name="connsiteY114" fmla="*/ 1440188 h 3568708"/>
                <a:gd name="connsiteX115" fmla="*/ 505460 w 3528061"/>
                <a:gd name="connsiteY115" fmla="*/ 1336048 h 3568708"/>
                <a:gd name="connsiteX116" fmla="*/ 553720 w 3528061"/>
                <a:gd name="connsiteY116" fmla="*/ 1203968 h 3568708"/>
                <a:gd name="connsiteX117" fmla="*/ 444501 w 3528061"/>
                <a:gd name="connsiteY117" fmla="*/ 1178568 h 3568708"/>
                <a:gd name="connsiteX118" fmla="*/ 441961 w 3528061"/>
                <a:gd name="connsiteY118" fmla="*/ 1005848 h 3568708"/>
                <a:gd name="connsiteX119" fmla="*/ 370841 w 3528061"/>
                <a:gd name="connsiteY119" fmla="*/ 998228 h 3568708"/>
                <a:gd name="connsiteX120" fmla="*/ 327661 w 3528061"/>
                <a:gd name="connsiteY120" fmla="*/ 985528 h 3568708"/>
                <a:gd name="connsiteX121" fmla="*/ 351285 w 3528061"/>
                <a:gd name="connsiteY121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254000 w 3528061"/>
                <a:gd name="connsiteY80" fmla="*/ 2954028 h 3568708"/>
                <a:gd name="connsiteX81" fmla="*/ 233680 w 3528061"/>
                <a:gd name="connsiteY81" fmla="*/ 2910848 h 3568708"/>
                <a:gd name="connsiteX82" fmla="*/ 127000 w 3528061"/>
                <a:gd name="connsiteY82" fmla="*/ 2903228 h 3568708"/>
                <a:gd name="connsiteX83" fmla="*/ 88900 w 3528061"/>
                <a:gd name="connsiteY83" fmla="*/ 2806708 h 3568708"/>
                <a:gd name="connsiteX84" fmla="*/ 12700 w 3528061"/>
                <a:gd name="connsiteY84" fmla="*/ 2773688 h 3568708"/>
                <a:gd name="connsiteX85" fmla="*/ 0 w 3528061"/>
                <a:gd name="connsiteY85" fmla="*/ 2725428 h 3568708"/>
                <a:gd name="connsiteX86" fmla="*/ 78740 w 3528061"/>
                <a:gd name="connsiteY86" fmla="*/ 2687328 h 3568708"/>
                <a:gd name="connsiteX87" fmla="*/ 109220 w 3528061"/>
                <a:gd name="connsiteY87" fmla="*/ 2766068 h 3568708"/>
                <a:gd name="connsiteX88" fmla="*/ 236220 w 3528061"/>
                <a:gd name="connsiteY88" fmla="*/ 2783848 h 3568708"/>
                <a:gd name="connsiteX89" fmla="*/ 297180 w 3528061"/>
                <a:gd name="connsiteY89" fmla="*/ 2738128 h 3568708"/>
                <a:gd name="connsiteX90" fmla="*/ 233680 w 3528061"/>
                <a:gd name="connsiteY90" fmla="*/ 2656848 h 3568708"/>
                <a:gd name="connsiteX91" fmla="*/ 124460 w 3528061"/>
                <a:gd name="connsiteY91" fmla="*/ 2639068 h 3568708"/>
                <a:gd name="connsiteX92" fmla="*/ 106680 w 3528061"/>
                <a:gd name="connsiteY92" fmla="*/ 2590808 h 3568708"/>
                <a:gd name="connsiteX93" fmla="*/ 55880 w 3528061"/>
                <a:gd name="connsiteY93" fmla="*/ 2578108 h 3568708"/>
                <a:gd name="connsiteX94" fmla="*/ 137160 w 3528061"/>
                <a:gd name="connsiteY94" fmla="*/ 2420628 h 3568708"/>
                <a:gd name="connsiteX95" fmla="*/ 111760 w 3528061"/>
                <a:gd name="connsiteY95" fmla="*/ 2392688 h 3568708"/>
                <a:gd name="connsiteX96" fmla="*/ 152400 w 3528061"/>
                <a:gd name="connsiteY96" fmla="*/ 2286008 h 3568708"/>
                <a:gd name="connsiteX97" fmla="*/ 96520 w 3528061"/>
                <a:gd name="connsiteY97" fmla="*/ 2242828 h 3568708"/>
                <a:gd name="connsiteX98" fmla="*/ 134620 w 3528061"/>
                <a:gd name="connsiteY98" fmla="*/ 2179328 h 3568708"/>
                <a:gd name="connsiteX99" fmla="*/ 199901 w 3528061"/>
                <a:gd name="connsiteY99" fmla="*/ 2115930 h 3568708"/>
                <a:gd name="connsiteX100" fmla="*/ 208280 w 3528061"/>
                <a:gd name="connsiteY100" fmla="*/ 2044708 h 3568708"/>
                <a:gd name="connsiteX101" fmla="*/ 152400 w 3528061"/>
                <a:gd name="connsiteY101" fmla="*/ 2016768 h 3568708"/>
                <a:gd name="connsiteX102" fmla="*/ 160020 w 3528061"/>
                <a:gd name="connsiteY102" fmla="*/ 1920248 h 3568708"/>
                <a:gd name="connsiteX103" fmla="*/ 96520 w 3528061"/>
                <a:gd name="connsiteY103" fmla="*/ 1877068 h 3568708"/>
                <a:gd name="connsiteX104" fmla="*/ 132080 w 3528061"/>
                <a:gd name="connsiteY104" fmla="*/ 1823728 h 3568708"/>
                <a:gd name="connsiteX105" fmla="*/ 116840 w 3528061"/>
                <a:gd name="connsiteY105" fmla="*/ 1717048 h 3568708"/>
                <a:gd name="connsiteX106" fmla="*/ 205740 w 3528061"/>
                <a:gd name="connsiteY106" fmla="*/ 1689108 h 3568708"/>
                <a:gd name="connsiteX107" fmla="*/ 241300 w 3528061"/>
                <a:gd name="connsiteY107" fmla="*/ 1744988 h 3568708"/>
                <a:gd name="connsiteX108" fmla="*/ 284480 w 3528061"/>
                <a:gd name="connsiteY108" fmla="*/ 1734828 h 3568708"/>
                <a:gd name="connsiteX109" fmla="*/ 274320 w 3528061"/>
                <a:gd name="connsiteY109" fmla="*/ 1673868 h 3568708"/>
                <a:gd name="connsiteX110" fmla="*/ 312420 w 3528061"/>
                <a:gd name="connsiteY110" fmla="*/ 1605288 h 3568708"/>
                <a:gd name="connsiteX111" fmla="*/ 386080 w 3528061"/>
                <a:gd name="connsiteY111" fmla="*/ 1574808 h 3568708"/>
                <a:gd name="connsiteX112" fmla="*/ 322580 w 3528061"/>
                <a:gd name="connsiteY112" fmla="*/ 1521468 h 3568708"/>
                <a:gd name="connsiteX113" fmla="*/ 332740 w 3528061"/>
                <a:gd name="connsiteY113" fmla="*/ 1465588 h 3568708"/>
                <a:gd name="connsiteX114" fmla="*/ 411480 w 3528061"/>
                <a:gd name="connsiteY114" fmla="*/ 1440188 h 3568708"/>
                <a:gd name="connsiteX115" fmla="*/ 505460 w 3528061"/>
                <a:gd name="connsiteY115" fmla="*/ 1336048 h 3568708"/>
                <a:gd name="connsiteX116" fmla="*/ 553720 w 3528061"/>
                <a:gd name="connsiteY116" fmla="*/ 1203968 h 3568708"/>
                <a:gd name="connsiteX117" fmla="*/ 444501 w 3528061"/>
                <a:gd name="connsiteY117" fmla="*/ 1178568 h 3568708"/>
                <a:gd name="connsiteX118" fmla="*/ 441961 w 3528061"/>
                <a:gd name="connsiteY118" fmla="*/ 1005848 h 3568708"/>
                <a:gd name="connsiteX119" fmla="*/ 370841 w 3528061"/>
                <a:gd name="connsiteY119" fmla="*/ 998228 h 3568708"/>
                <a:gd name="connsiteX120" fmla="*/ 327661 w 3528061"/>
                <a:gd name="connsiteY120" fmla="*/ 985528 h 3568708"/>
                <a:gd name="connsiteX121" fmla="*/ 351285 w 3528061"/>
                <a:gd name="connsiteY121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19860 w 3528061"/>
                <a:gd name="connsiteY80" fmla="*/ 3286768 h 3568708"/>
                <a:gd name="connsiteX81" fmla="*/ 254000 w 3528061"/>
                <a:gd name="connsiteY81" fmla="*/ 2954028 h 3568708"/>
                <a:gd name="connsiteX82" fmla="*/ 233680 w 3528061"/>
                <a:gd name="connsiteY82" fmla="*/ 2910848 h 3568708"/>
                <a:gd name="connsiteX83" fmla="*/ 127000 w 3528061"/>
                <a:gd name="connsiteY83" fmla="*/ 2903228 h 3568708"/>
                <a:gd name="connsiteX84" fmla="*/ 88900 w 3528061"/>
                <a:gd name="connsiteY84" fmla="*/ 2806708 h 3568708"/>
                <a:gd name="connsiteX85" fmla="*/ 12700 w 3528061"/>
                <a:gd name="connsiteY85" fmla="*/ 2773688 h 3568708"/>
                <a:gd name="connsiteX86" fmla="*/ 0 w 3528061"/>
                <a:gd name="connsiteY86" fmla="*/ 2725428 h 3568708"/>
                <a:gd name="connsiteX87" fmla="*/ 78740 w 3528061"/>
                <a:gd name="connsiteY87" fmla="*/ 2687328 h 3568708"/>
                <a:gd name="connsiteX88" fmla="*/ 109220 w 3528061"/>
                <a:gd name="connsiteY88" fmla="*/ 2766068 h 3568708"/>
                <a:gd name="connsiteX89" fmla="*/ 236220 w 3528061"/>
                <a:gd name="connsiteY89" fmla="*/ 2783848 h 3568708"/>
                <a:gd name="connsiteX90" fmla="*/ 297180 w 3528061"/>
                <a:gd name="connsiteY90" fmla="*/ 2738128 h 3568708"/>
                <a:gd name="connsiteX91" fmla="*/ 233680 w 3528061"/>
                <a:gd name="connsiteY91" fmla="*/ 2656848 h 3568708"/>
                <a:gd name="connsiteX92" fmla="*/ 124460 w 3528061"/>
                <a:gd name="connsiteY92" fmla="*/ 2639068 h 3568708"/>
                <a:gd name="connsiteX93" fmla="*/ 106680 w 3528061"/>
                <a:gd name="connsiteY93" fmla="*/ 2590808 h 3568708"/>
                <a:gd name="connsiteX94" fmla="*/ 55880 w 3528061"/>
                <a:gd name="connsiteY94" fmla="*/ 2578108 h 3568708"/>
                <a:gd name="connsiteX95" fmla="*/ 137160 w 3528061"/>
                <a:gd name="connsiteY95" fmla="*/ 2420628 h 3568708"/>
                <a:gd name="connsiteX96" fmla="*/ 111760 w 3528061"/>
                <a:gd name="connsiteY96" fmla="*/ 2392688 h 3568708"/>
                <a:gd name="connsiteX97" fmla="*/ 152400 w 3528061"/>
                <a:gd name="connsiteY97" fmla="*/ 2286008 h 3568708"/>
                <a:gd name="connsiteX98" fmla="*/ 96520 w 3528061"/>
                <a:gd name="connsiteY98" fmla="*/ 2242828 h 3568708"/>
                <a:gd name="connsiteX99" fmla="*/ 134620 w 3528061"/>
                <a:gd name="connsiteY99" fmla="*/ 2179328 h 3568708"/>
                <a:gd name="connsiteX100" fmla="*/ 199901 w 3528061"/>
                <a:gd name="connsiteY100" fmla="*/ 2115930 h 3568708"/>
                <a:gd name="connsiteX101" fmla="*/ 208280 w 3528061"/>
                <a:gd name="connsiteY101" fmla="*/ 2044708 h 3568708"/>
                <a:gd name="connsiteX102" fmla="*/ 152400 w 3528061"/>
                <a:gd name="connsiteY102" fmla="*/ 2016768 h 3568708"/>
                <a:gd name="connsiteX103" fmla="*/ 160020 w 3528061"/>
                <a:gd name="connsiteY103" fmla="*/ 1920248 h 3568708"/>
                <a:gd name="connsiteX104" fmla="*/ 96520 w 3528061"/>
                <a:gd name="connsiteY104" fmla="*/ 1877068 h 3568708"/>
                <a:gd name="connsiteX105" fmla="*/ 132080 w 3528061"/>
                <a:gd name="connsiteY105" fmla="*/ 1823728 h 3568708"/>
                <a:gd name="connsiteX106" fmla="*/ 116840 w 3528061"/>
                <a:gd name="connsiteY106" fmla="*/ 1717048 h 3568708"/>
                <a:gd name="connsiteX107" fmla="*/ 205740 w 3528061"/>
                <a:gd name="connsiteY107" fmla="*/ 1689108 h 3568708"/>
                <a:gd name="connsiteX108" fmla="*/ 241300 w 3528061"/>
                <a:gd name="connsiteY108" fmla="*/ 1744988 h 3568708"/>
                <a:gd name="connsiteX109" fmla="*/ 284480 w 3528061"/>
                <a:gd name="connsiteY109" fmla="*/ 1734828 h 3568708"/>
                <a:gd name="connsiteX110" fmla="*/ 274320 w 3528061"/>
                <a:gd name="connsiteY110" fmla="*/ 1673868 h 3568708"/>
                <a:gd name="connsiteX111" fmla="*/ 312420 w 3528061"/>
                <a:gd name="connsiteY111" fmla="*/ 1605288 h 3568708"/>
                <a:gd name="connsiteX112" fmla="*/ 386080 w 3528061"/>
                <a:gd name="connsiteY112" fmla="*/ 1574808 h 3568708"/>
                <a:gd name="connsiteX113" fmla="*/ 322580 w 3528061"/>
                <a:gd name="connsiteY113" fmla="*/ 1521468 h 3568708"/>
                <a:gd name="connsiteX114" fmla="*/ 332740 w 3528061"/>
                <a:gd name="connsiteY114" fmla="*/ 1465588 h 3568708"/>
                <a:gd name="connsiteX115" fmla="*/ 411480 w 3528061"/>
                <a:gd name="connsiteY115" fmla="*/ 1440188 h 3568708"/>
                <a:gd name="connsiteX116" fmla="*/ 505460 w 3528061"/>
                <a:gd name="connsiteY116" fmla="*/ 1336048 h 3568708"/>
                <a:gd name="connsiteX117" fmla="*/ 553720 w 3528061"/>
                <a:gd name="connsiteY117" fmla="*/ 1203968 h 3568708"/>
                <a:gd name="connsiteX118" fmla="*/ 444501 w 3528061"/>
                <a:gd name="connsiteY118" fmla="*/ 1178568 h 3568708"/>
                <a:gd name="connsiteX119" fmla="*/ 441961 w 3528061"/>
                <a:gd name="connsiteY119" fmla="*/ 1005848 h 3568708"/>
                <a:gd name="connsiteX120" fmla="*/ 370841 w 3528061"/>
                <a:gd name="connsiteY120" fmla="*/ 998228 h 3568708"/>
                <a:gd name="connsiteX121" fmla="*/ 327661 w 3528061"/>
                <a:gd name="connsiteY121" fmla="*/ 985528 h 3568708"/>
                <a:gd name="connsiteX122" fmla="*/ 351285 w 3528061"/>
                <a:gd name="connsiteY122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254000 w 3528061"/>
                <a:gd name="connsiteY81" fmla="*/ 2954028 h 3568708"/>
                <a:gd name="connsiteX82" fmla="*/ 233680 w 3528061"/>
                <a:gd name="connsiteY82" fmla="*/ 2910848 h 3568708"/>
                <a:gd name="connsiteX83" fmla="*/ 127000 w 3528061"/>
                <a:gd name="connsiteY83" fmla="*/ 2903228 h 3568708"/>
                <a:gd name="connsiteX84" fmla="*/ 88900 w 3528061"/>
                <a:gd name="connsiteY84" fmla="*/ 2806708 h 3568708"/>
                <a:gd name="connsiteX85" fmla="*/ 12700 w 3528061"/>
                <a:gd name="connsiteY85" fmla="*/ 2773688 h 3568708"/>
                <a:gd name="connsiteX86" fmla="*/ 0 w 3528061"/>
                <a:gd name="connsiteY86" fmla="*/ 2725428 h 3568708"/>
                <a:gd name="connsiteX87" fmla="*/ 78740 w 3528061"/>
                <a:gd name="connsiteY87" fmla="*/ 2687328 h 3568708"/>
                <a:gd name="connsiteX88" fmla="*/ 109220 w 3528061"/>
                <a:gd name="connsiteY88" fmla="*/ 2766068 h 3568708"/>
                <a:gd name="connsiteX89" fmla="*/ 236220 w 3528061"/>
                <a:gd name="connsiteY89" fmla="*/ 2783848 h 3568708"/>
                <a:gd name="connsiteX90" fmla="*/ 297180 w 3528061"/>
                <a:gd name="connsiteY90" fmla="*/ 2738128 h 3568708"/>
                <a:gd name="connsiteX91" fmla="*/ 233680 w 3528061"/>
                <a:gd name="connsiteY91" fmla="*/ 2656848 h 3568708"/>
                <a:gd name="connsiteX92" fmla="*/ 124460 w 3528061"/>
                <a:gd name="connsiteY92" fmla="*/ 2639068 h 3568708"/>
                <a:gd name="connsiteX93" fmla="*/ 106680 w 3528061"/>
                <a:gd name="connsiteY93" fmla="*/ 2590808 h 3568708"/>
                <a:gd name="connsiteX94" fmla="*/ 55880 w 3528061"/>
                <a:gd name="connsiteY94" fmla="*/ 2578108 h 3568708"/>
                <a:gd name="connsiteX95" fmla="*/ 137160 w 3528061"/>
                <a:gd name="connsiteY95" fmla="*/ 2420628 h 3568708"/>
                <a:gd name="connsiteX96" fmla="*/ 111760 w 3528061"/>
                <a:gd name="connsiteY96" fmla="*/ 2392688 h 3568708"/>
                <a:gd name="connsiteX97" fmla="*/ 152400 w 3528061"/>
                <a:gd name="connsiteY97" fmla="*/ 2286008 h 3568708"/>
                <a:gd name="connsiteX98" fmla="*/ 96520 w 3528061"/>
                <a:gd name="connsiteY98" fmla="*/ 2242828 h 3568708"/>
                <a:gd name="connsiteX99" fmla="*/ 134620 w 3528061"/>
                <a:gd name="connsiteY99" fmla="*/ 2179328 h 3568708"/>
                <a:gd name="connsiteX100" fmla="*/ 199901 w 3528061"/>
                <a:gd name="connsiteY100" fmla="*/ 2115930 h 3568708"/>
                <a:gd name="connsiteX101" fmla="*/ 208280 w 3528061"/>
                <a:gd name="connsiteY101" fmla="*/ 2044708 h 3568708"/>
                <a:gd name="connsiteX102" fmla="*/ 152400 w 3528061"/>
                <a:gd name="connsiteY102" fmla="*/ 2016768 h 3568708"/>
                <a:gd name="connsiteX103" fmla="*/ 160020 w 3528061"/>
                <a:gd name="connsiteY103" fmla="*/ 1920248 h 3568708"/>
                <a:gd name="connsiteX104" fmla="*/ 96520 w 3528061"/>
                <a:gd name="connsiteY104" fmla="*/ 1877068 h 3568708"/>
                <a:gd name="connsiteX105" fmla="*/ 132080 w 3528061"/>
                <a:gd name="connsiteY105" fmla="*/ 1823728 h 3568708"/>
                <a:gd name="connsiteX106" fmla="*/ 116840 w 3528061"/>
                <a:gd name="connsiteY106" fmla="*/ 1717048 h 3568708"/>
                <a:gd name="connsiteX107" fmla="*/ 205740 w 3528061"/>
                <a:gd name="connsiteY107" fmla="*/ 1689108 h 3568708"/>
                <a:gd name="connsiteX108" fmla="*/ 241300 w 3528061"/>
                <a:gd name="connsiteY108" fmla="*/ 1744988 h 3568708"/>
                <a:gd name="connsiteX109" fmla="*/ 284480 w 3528061"/>
                <a:gd name="connsiteY109" fmla="*/ 1734828 h 3568708"/>
                <a:gd name="connsiteX110" fmla="*/ 274320 w 3528061"/>
                <a:gd name="connsiteY110" fmla="*/ 1673868 h 3568708"/>
                <a:gd name="connsiteX111" fmla="*/ 312420 w 3528061"/>
                <a:gd name="connsiteY111" fmla="*/ 1605288 h 3568708"/>
                <a:gd name="connsiteX112" fmla="*/ 386080 w 3528061"/>
                <a:gd name="connsiteY112" fmla="*/ 1574808 h 3568708"/>
                <a:gd name="connsiteX113" fmla="*/ 322580 w 3528061"/>
                <a:gd name="connsiteY113" fmla="*/ 1521468 h 3568708"/>
                <a:gd name="connsiteX114" fmla="*/ 332740 w 3528061"/>
                <a:gd name="connsiteY114" fmla="*/ 1465588 h 3568708"/>
                <a:gd name="connsiteX115" fmla="*/ 411480 w 3528061"/>
                <a:gd name="connsiteY115" fmla="*/ 1440188 h 3568708"/>
                <a:gd name="connsiteX116" fmla="*/ 505460 w 3528061"/>
                <a:gd name="connsiteY116" fmla="*/ 1336048 h 3568708"/>
                <a:gd name="connsiteX117" fmla="*/ 553720 w 3528061"/>
                <a:gd name="connsiteY117" fmla="*/ 1203968 h 3568708"/>
                <a:gd name="connsiteX118" fmla="*/ 444501 w 3528061"/>
                <a:gd name="connsiteY118" fmla="*/ 1178568 h 3568708"/>
                <a:gd name="connsiteX119" fmla="*/ 441961 w 3528061"/>
                <a:gd name="connsiteY119" fmla="*/ 1005848 h 3568708"/>
                <a:gd name="connsiteX120" fmla="*/ 370841 w 3528061"/>
                <a:gd name="connsiteY120" fmla="*/ 998228 h 3568708"/>
                <a:gd name="connsiteX121" fmla="*/ 327661 w 3528061"/>
                <a:gd name="connsiteY121" fmla="*/ 985528 h 3568708"/>
                <a:gd name="connsiteX122" fmla="*/ 351285 w 3528061"/>
                <a:gd name="connsiteY122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254000 w 3528061"/>
                <a:gd name="connsiteY82" fmla="*/ 2954028 h 3568708"/>
                <a:gd name="connsiteX83" fmla="*/ 233680 w 3528061"/>
                <a:gd name="connsiteY83" fmla="*/ 2910848 h 3568708"/>
                <a:gd name="connsiteX84" fmla="*/ 127000 w 3528061"/>
                <a:gd name="connsiteY84" fmla="*/ 2903228 h 3568708"/>
                <a:gd name="connsiteX85" fmla="*/ 88900 w 3528061"/>
                <a:gd name="connsiteY85" fmla="*/ 2806708 h 3568708"/>
                <a:gd name="connsiteX86" fmla="*/ 12700 w 3528061"/>
                <a:gd name="connsiteY86" fmla="*/ 2773688 h 3568708"/>
                <a:gd name="connsiteX87" fmla="*/ 0 w 3528061"/>
                <a:gd name="connsiteY87" fmla="*/ 2725428 h 3568708"/>
                <a:gd name="connsiteX88" fmla="*/ 78740 w 3528061"/>
                <a:gd name="connsiteY88" fmla="*/ 2687328 h 3568708"/>
                <a:gd name="connsiteX89" fmla="*/ 109220 w 3528061"/>
                <a:gd name="connsiteY89" fmla="*/ 2766068 h 3568708"/>
                <a:gd name="connsiteX90" fmla="*/ 236220 w 3528061"/>
                <a:gd name="connsiteY90" fmla="*/ 2783848 h 3568708"/>
                <a:gd name="connsiteX91" fmla="*/ 297180 w 3528061"/>
                <a:gd name="connsiteY91" fmla="*/ 2738128 h 3568708"/>
                <a:gd name="connsiteX92" fmla="*/ 233680 w 3528061"/>
                <a:gd name="connsiteY92" fmla="*/ 2656848 h 3568708"/>
                <a:gd name="connsiteX93" fmla="*/ 124460 w 3528061"/>
                <a:gd name="connsiteY93" fmla="*/ 2639068 h 3568708"/>
                <a:gd name="connsiteX94" fmla="*/ 106680 w 3528061"/>
                <a:gd name="connsiteY94" fmla="*/ 2590808 h 3568708"/>
                <a:gd name="connsiteX95" fmla="*/ 55880 w 3528061"/>
                <a:gd name="connsiteY95" fmla="*/ 2578108 h 3568708"/>
                <a:gd name="connsiteX96" fmla="*/ 137160 w 3528061"/>
                <a:gd name="connsiteY96" fmla="*/ 2420628 h 3568708"/>
                <a:gd name="connsiteX97" fmla="*/ 111760 w 3528061"/>
                <a:gd name="connsiteY97" fmla="*/ 2392688 h 3568708"/>
                <a:gd name="connsiteX98" fmla="*/ 152400 w 3528061"/>
                <a:gd name="connsiteY98" fmla="*/ 2286008 h 3568708"/>
                <a:gd name="connsiteX99" fmla="*/ 96520 w 3528061"/>
                <a:gd name="connsiteY99" fmla="*/ 2242828 h 3568708"/>
                <a:gd name="connsiteX100" fmla="*/ 134620 w 3528061"/>
                <a:gd name="connsiteY100" fmla="*/ 2179328 h 3568708"/>
                <a:gd name="connsiteX101" fmla="*/ 199901 w 3528061"/>
                <a:gd name="connsiteY101" fmla="*/ 2115930 h 3568708"/>
                <a:gd name="connsiteX102" fmla="*/ 208280 w 3528061"/>
                <a:gd name="connsiteY102" fmla="*/ 2044708 h 3568708"/>
                <a:gd name="connsiteX103" fmla="*/ 152400 w 3528061"/>
                <a:gd name="connsiteY103" fmla="*/ 2016768 h 3568708"/>
                <a:gd name="connsiteX104" fmla="*/ 160020 w 3528061"/>
                <a:gd name="connsiteY104" fmla="*/ 1920248 h 3568708"/>
                <a:gd name="connsiteX105" fmla="*/ 96520 w 3528061"/>
                <a:gd name="connsiteY105" fmla="*/ 1877068 h 3568708"/>
                <a:gd name="connsiteX106" fmla="*/ 132080 w 3528061"/>
                <a:gd name="connsiteY106" fmla="*/ 1823728 h 3568708"/>
                <a:gd name="connsiteX107" fmla="*/ 116840 w 3528061"/>
                <a:gd name="connsiteY107" fmla="*/ 1717048 h 3568708"/>
                <a:gd name="connsiteX108" fmla="*/ 205740 w 3528061"/>
                <a:gd name="connsiteY108" fmla="*/ 1689108 h 3568708"/>
                <a:gd name="connsiteX109" fmla="*/ 241300 w 3528061"/>
                <a:gd name="connsiteY109" fmla="*/ 1744988 h 3568708"/>
                <a:gd name="connsiteX110" fmla="*/ 284480 w 3528061"/>
                <a:gd name="connsiteY110" fmla="*/ 1734828 h 3568708"/>
                <a:gd name="connsiteX111" fmla="*/ 274320 w 3528061"/>
                <a:gd name="connsiteY111" fmla="*/ 1673868 h 3568708"/>
                <a:gd name="connsiteX112" fmla="*/ 312420 w 3528061"/>
                <a:gd name="connsiteY112" fmla="*/ 1605288 h 3568708"/>
                <a:gd name="connsiteX113" fmla="*/ 386080 w 3528061"/>
                <a:gd name="connsiteY113" fmla="*/ 1574808 h 3568708"/>
                <a:gd name="connsiteX114" fmla="*/ 322580 w 3528061"/>
                <a:gd name="connsiteY114" fmla="*/ 1521468 h 3568708"/>
                <a:gd name="connsiteX115" fmla="*/ 332740 w 3528061"/>
                <a:gd name="connsiteY115" fmla="*/ 1465588 h 3568708"/>
                <a:gd name="connsiteX116" fmla="*/ 411480 w 3528061"/>
                <a:gd name="connsiteY116" fmla="*/ 1440188 h 3568708"/>
                <a:gd name="connsiteX117" fmla="*/ 505460 w 3528061"/>
                <a:gd name="connsiteY117" fmla="*/ 1336048 h 3568708"/>
                <a:gd name="connsiteX118" fmla="*/ 553720 w 3528061"/>
                <a:gd name="connsiteY118" fmla="*/ 1203968 h 3568708"/>
                <a:gd name="connsiteX119" fmla="*/ 444501 w 3528061"/>
                <a:gd name="connsiteY119" fmla="*/ 1178568 h 3568708"/>
                <a:gd name="connsiteX120" fmla="*/ 441961 w 3528061"/>
                <a:gd name="connsiteY120" fmla="*/ 1005848 h 3568708"/>
                <a:gd name="connsiteX121" fmla="*/ 370841 w 3528061"/>
                <a:gd name="connsiteY121" fmla="*/ 998228 h 3568708"/>
                <a:gd name="connsiteX122" fmla="*/ 327661 w 3528061"/>
                <a:gd name="connsiteY122" fmla="*/ 985528 h 3568708"/>
                <a:gd name="connsiteX123" fmla="*/ 351285 w 3528061"/>
                <a:gd name="connsiteY123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295400 w 3528061"/>
                <a:gd name="connsiteY82" fmla="*/ 3157228 h 3568708"/>
                <a:gd name="connsiteX83" fmla="*/ 254000 w 3528061"/>
                <a:gd name="connsiteY83" fmla="*/ 2954028 h 3568708"/>
                <a:gd name="connsiteX84" fmla="*/ 233680 w 3528061"/>
                <a:gd name="connsiteY84" fmla="*/ 2910848 h 3568708"/>
                <a:gd name="connsiteX85" fmla="*/ 127000 w 3528061"/>
                <a:gd name="connsiteY85" fmla="*/ 2903228 h 3568708"/>
                <a:gd name="connsiteX86" fmla="*/ 88900 w 3528061"/>
                <a:gd name="connsiteY86" fmla="*/ 2806708 h 3568708"/>
                <a:gd name="connsiteX87" fmla="*/ 12700 w 3528061"/>
                <a:gd name="connsiteY87" fmla="*/ 2773688 h 3568708"/>
                <a:gd name="connsiteX88" fmla="*/ 0 w 3528061"/>
                <a:gd name="connsiteY88" fmla="*/ 2725428 h 3568708"/>
                <a:gd name="connsiteX89" fmla="*/ 78740 w 3528061"/>
                <a:gd name="connsiteY89" fmla="*/ 2687328 h 3568708"/>
                <a:gd name="connsiteX90" fmla="*/ 109220 w 3528061"/>
                <a:gd name="connsiteY90" fmla="*/ 2766068 h 3568708"/>
                <a:gd name="connsiteX91" fmla="*/ 236220 w 3528061"/>
                <a:gd name="connsiteY91" fmla="*/ 2783848 h 3568708"/>
                <a:gd name="connsiteX92" fmla="*/ 297180 w 3528061"/>
                <a:gd name="connsiteY92" fmla="*/ 2738128 h 3568708"/>
                <a:gd name="connsiteX93" fmla="*/ 233680 w 3528061"/>
                <a:gd name="connsiteY93" fmla="*/ 2656848 h 3568708"/>
                <a:gd name="connsiteX94" fmla="*/ 124460 w 3528061"/>
                <a:gd name="connsiteY94" fmla="*/ 2639068 h 3568708"/>
                <a:gd name="connsiteX95" fmla="*/ 106680 w 3528061"/>
                <a:gd name="connsiteY95" fmla="*/ 2590808 h 3568708"/>
                <a:gd name="connsiteX96" fmla="*/ 55880 w 3528061"/>
                <a:gd name="connsiteY96" fmla="*/ 2578108 h 3568708"/>
                <a:gd name="connsiteX97" fmla="*/ 137160 w 3528061"/>
                <a:gd name="connsiteY97" fmla="*/ 2420628 h 3568708"/>
                <a:gd name="connsiteX98" fmla="*/ 111760 w 3528061"/>
                <a:gd name="connsiteY98" fmla="*/ 2392688 h 3568708"/>
                <a:gd name="connsiteX99" fmla="*/ 152400 w 3528061"/>
                <a:gd name="connsiteY99" fmla="*/ 2286008 h 3568708"/>
                <a:gd name="connsiteX100" fmla="*/ 96520 w 3528061"/>
                <a:gd name="connsiteY100" fmla="*/ 2242828 h 3568708"/>
                <a:gd name="connsiteX101" fmla="*/ 134620 w 3528061"/>
                <a:gd name="connsiteY101" fmla="*/ 2179328 h 3568708"/>
                <a:gd name="connsiteX102" fmla="*/ 199901 w 3528061"/>
                <a:gd name="connsiteY102" fmla="*/ 2115930 h 3568708"/>
                <a:gd name="connsiteX103" fmla="*/ 208280 w 3528061"/>
                <a:gd name="connsiteY103" fmla="*/ 2044708 h 3568708"/>
                <a:gd name="connsiteX104" fmla="*/ 152400 w 3528061"/>
                <a:gd name="connsiteY104" fmla="*/ 2016768 h 3568708"/>
                <a:gd name="connsiteX105" fmla="*/ 160020 w 3528061"/>
                <a:gd name="connsiteY105" fmla="*/ 1920248 h 3568708"/>
                <a:gd name="connsiteX106" fmla="*/ 96520 w 3528061"/>
                <a:gd name="connsiteY106" fmla="*/ 1877068 h 3568708"/>
                <a:gd name="connsiteX107" fmla="*/ 132080 w 3528061"/>
                <a:gd name="connsiteY107" fmla="*/ 1823728 h 3568708"/>
                <a:gd name="connsiteX108" fmla="*/ 116840 w 3528061"/>
                <a:gd name="connsiteY108" fmla="*/ 1717048 h 3568708"/>
                <a:gd name="connsiteX109" fmla="*/ 205740 w 3528061"/>
                <a:gd name="connsiteY109" fmla="*/ 1689108 h 3568708"/>
                <a:gd name="connsiteX110" fmla="*/ 241300 w 3528061"/>
                <a:gd name="connsiteY110" fmla="*/ 1744988 h 3568708"/>
                <a:gd name="connsiteX111" fmla="*/ 284480 w 3528061"/>
                <a:gd name="connsiteY111" fmla="*/ 1734828 h 3568708"/>
                <a:gd name="connsiteX112" fmla="*/ 274320 w 3528061"/>
                <a:gd name="connsiteY112" fmla="*/ 1673868 h 3568708"/>
                <a:gd name="connsiteX113" fmla="*/ 312420 w 3528061"/>
                <a:gd name="connsiteY113" fmla="*/ 1605288 h 3568708"/>
                <a:gd name="connsiteX114" fmla="*/ 386080 w 3528061"/>
                <a:gd name="connsiteY114" fmla="*/ 1574808 h 3568708"/>
                <a:gd name="connsiteX115" fmla="*/ 322580 w 3528061"/>
                <a:gd name="connsiteY115" fmla="*/ 1521468 h 3568708"/>
                <a:gd name="connsiteX116" fmla="*/ 332740 w 3528061"/>
                <a:gd name="connsiteY116" fmla="*/ 1465588 h 3568708"/>
                <a:gd name="connsiteX117" fmla="*/ 411480 w 3528061"/>
                <a:gd name="connsiteY117" fmla="*/ 1440188 h 3568708"/>
                <a:gd name="connsiteX118" fmla="*/ 505460 w 3528061"/>
                <a:gd name="connsiteY118" fmla="*/ 1336048 h 3568708"/>
                <a:gd name="connsiteX119" fmla="*/ 553720 w 3528061"/>
                <a:gd name="connsiteY119" fmla="*/ 1203968 h 3568708"/>
                <a:gd name="connsiteX120" fmla="*/ 444501 w 3528061"/>
                <a:gd name="connsiteY120" fmla="*/ 1178568 h 3568708"/>
                <a:gd name="connsiteX121" fmla="*/ 441961 w 3528061"/>
                <a:gd name="connsiteY121" fmla="*/ 1005848 h 3568708"/>
                <a:gd name="connsiteX122" fmla="*/ 370841 w 3528061"/>
                <a:gd name="connsiteY122" fmla="*/ 998228 h 3568708"/>
                <a:gd name="connsiteX123" fmla="*/ 327661 w 3528061"/>
                <a:gd name="connsiteY123" fmla="*/ 985528 h 3568708"/>
                <a:gd name="connsiteX124" fmla="*/ 351285 w 3528061"/>
                <a:gd name="connsiteY124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254000 w 3528061"/>
                <a:gd name="connsiteY83" fmla="*/ 2954028 h 3568708"/>
                <a:gd name="connsiteX84" fmla="*/ 233680 w 3528061"/>
                <a:gd name="connsiteY84" fmla="*/ 2910848 h 3568708"/>
                <a:gd name="connsiteX85" fmla="*/ 127000 w 3528061"/>
                <a:gd name="connsiteY85" fmla="*/ 2903228 h 3568708"/>
                <a:gd name="connsiteX86" fmla="*/ 88900 w 3528061"/>
                <a:gd name="connsiteY86" fmla="*/ 2806708 h 3568708"/>
                <a:gd name="connsiteX87" fmla="*/ 12700 w 3528061"/>
                <a:gd name="connsiteY87" fmla="*/ 2773688 h 3568708"/>
                <a:gd name="connsiteX88" fmla="*/ 0 w 3528061"/>
                <a:gd name="connsiteY88" fmla="*/ 2725428 h 3568708"/>
                <a:gd name="connsiteX89" fmla="*/ 78740 w 3528061"/>
                <a:gd name="connsiteY89" fmla="*/ 2687328 h 3568708"/>
                <a:gd name="connsiteX90" fmla="*/ 109220 w 3528061"/>
                <a:gd name="connsiteY90" fmla="*/ 2766068 h 3568708"/>
                <a:gd name="connsiteX91" fmla="*/ 236220 w 3528061"/>
                <a:gd name="connsiteY91" fmla="*/ 2783848 h 3568708"/>
                <a:gd name="connsiteX92" fmla="*/ 297180 w 3528061"/>
                <a:gd name="connsiteY92" fmla="*/ 2738128 h 3568708"/>
                <a:gd name="connsiteX93" fmla="*/ 233680 w 3528061"/>
                <a:gd name="connsiteY93" fmla="*/ 2656848 h 3568708"/>
                <a:gd name="connsiteX94" fmla="*/ 124460 w 3528061"/>
                <a:gd name="connsiteY94" fmla="*/ 2639068 h 3568708"/>
                <a:gd name="connsiteX95" fmla="*/ 106680 w 3528061"/>
                <a:gd name="connsiteY95" fmla="*/ 2590808 h 3568708"/>
                <a:gd name="connsiteX96" fmla="*/ 55880 w 3528061"/>
                <a:gd name="connsiteY96" fmla="*/ 2578108 h 3568708"/>
                <a:gd name="connsiteX97" fmla="*/ 137160 w 3528061"/>
                <a:gd name="connsiteY97" fmla="*/ 2420628 h 3568708"/>
                <a:gd name="connsiteX98" fmla="*/ 111760 w 3528061"/>
                <a:gd name="connsiteY98" fmla="*/ 2392688 h 3568708"/>
                <a:gd name="connsiteX99" fmla="*/ 152400 w 3528061"/>
                <a:gd name="connsiteY99" fmla="*/ 2286008 h 3568708"/>
                <a:gd name="connsiteX100" fmla="*/ 96520 w 3528061"/>
                <a:gd name="connsiteY100" fmla="*/ 2242828 h 3568708"/>
                <a:gd name="connsiteX101" fmla="*/ 134620 w 3528061"/>
                <a:gd name="connsiteY101" fmla="*/ 2179328 h 3568708"/>
                <a:gd name="connsiteX102" fmla="*/ 199901 w 3528061"/>
                <a:gd name="connsiteY102" fmla="*/ 2115930 h 3568708"/>
                <a:gd name="connsiteX103" fmla="*/ 208280 w 3528061"/>
                <a:gd name="connsiteY103" fmla="*/ 2044708 h 3568708"/>
                <a:gd name="connsiteX104" fmla="*/ 152400 w 3528061"/>
                <a:gd name="connsiteY104" fmla="*/ 2016768 h 3568708"/>
                <a:gd name="connsiteX105" fmla="*/ 160020 w 3528061"/>
                <a:gd name="connsiteY105" fmla="*/ 1920248 h 3568708"/>
                <a:gd name="connsiteX106" fmla="*/ 96520 w 3528061"/>
                <a:gd name="connsiteY106" fmla="*/ 1877068 h 3568708"/>
                <a:gd name="connsiteX107" fmla="*/ 132080 w 3528061"/>
                <a:gd name="connsiteY107" fmla="*/ 1823728 h 3568708"/>
                <a:gd name="connsiteX108" fmla="*/ 116840 w 3528061"/>
                <a:gd name="connsiteY108" fmla="*/ 1717048 h 3568708"/>
                <a:gd name="connsiteX109" fmla="*/ 205740 w 3528061"/>
                <a:gd name="connsiteY109" fmla="*/ 1689108 h 3568708"/>
                <a:gd name="connsiteX110" fmla="*/ 241300 w 3528061"/>
                <a:gd name="connsiteY110" fmla="*/ 1744988 h 3568708"/>
                <a:gd name="connsiteX111" fmla="*/ 284480 w 3528061"/>
                <a:gd name="connsiteY111" fmla="*/ 1734828 h 3568708"/>
                <a:gd name="connsiteX112" fmla="*/ 274320 w 3528061"/>
                <a:gd name="connsiteY112" fmla="*/ 1673868 h 3568708"/>
                <a:gd name="connsiteX113" fmla="*/ 312420 w 3528061"/>
                <a:gd name="connsiteY113" fmla="*/ 1605288 h 3568708"/>
                <a:gd name="connsiteX114" fmla="*/ 386080 w 3528061"/>
                <a:gd name="connsiteY114" fmla="*/ 1574808 h 3568708"/>
                <a:gd name="connsiteX115" fmla="*/ 322580 w 3528061"/>
                <a:gd name="connsiteY115" fmla="*/ 1521468 h 3568708"/>
                <a:gd name="connsiteX116" fmla="*/ 332740 w 3528061"/>
                <a:gd name="connsiteY116" fmla="*/ 1465588 h 3568708"/>
                <a:gd name="connsiteX117" fmla="*/ 411480 w 3528061"/>
                <a:gd name="connsiteY117" fmla="*/ 1440188 h 3568708"/>
                <a:gd name="connsiteX118" fmla="*/ 505460 w 3528061"/>
                <a:gd name="connsiteY118" fmla="*/ 1336048 h 3568708"/>
                <a:gd name="connsiteX119" fmla="*/ 553720 w 3528061"/>
                <a:gd name="connsiteY119" fmla="*/ 1203968 h 3568708"/>
                <a:gd name="connsiteX120" fmla="*/ 444501 w 3528061"/>
                <a:gd name="connsiteY120" fmla="*/ 1178568 h 3568708"/>
                <a:gd name="connsiteX121" fmla="*/ 441961 w 3528061"/>
                <a:gd name="connsiteY121" fmla="*/ 1005848 h 3568708"/>
                <a:gd name="connsiteX122" fmla="*/ 370841 w 3528061"/>
                <a:gd name="connsiteY122" fmla="*/ 998228 h 3568708"/>
                <a:gd name="connsiteX123" fmla="*/ 327661 w 3528061"/>
                <a:gd name="connsiteY123" fmla="*/ 985528 h 3568708"/>
                <a:gd name="connsiteX124" fmla="*/ 351285 w 3528061"/>
                <a:gd name="connsiteY124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191260 w 3528061"/>
                <a:gd name="connsiteY83" fmla="*/ 3162308 h 3568708"/>
                <a:gd name="connsiteX84" fmla="*/ 254000 w 3528061"/>
                <a:gd name="connsiteY84" fmla="*/ 2954028 h 3568708"/>
                <a:gd name="connsiteX85" fmla="*/ 233680 w 3528061"/>
                <a:gd name="connsiteY85" fmla="*/ 2910848 h 3568708"/>
                <a:gd name="connsiteX86" fmla="*/ 127000 w 3528061"/>
                <a:gd name="connsiteY86" fmla="*/ 2903228 h 3568708"/>
                <a:gd name="connsiteX87" fmla="*/ 88900 w 3528061"/>
                <a:gd name="connsiteY87" fmla="*/ 2806708 h 3568708"/>
                <a:gd name="connsiteX88" fmla="*/ 12700 w 3528061"/>
                <a:gd name="connsiteY88" fmla="*/ 2773688 h 3568708"/>
                <a:gd name="connsiteX89" fmla="*/ 0 w 3528061"/>
                <a:gd name="connsiteY89" fmla="*/ 2725428 h 3568708"/>
                <a:gd name="connsiteX90" fmla="*/ 78740 w 3528061"/>
                <a:gd name="connsiteY90" fmla="*/ 2687328 h 3568708"/>
                <a:gd name="connsiteX91" fmla="*/ 109220 w 3528061"/>
                <a:gd name="connsiteY91" fmla="*/ 2766068 h 3568708"/>
                <a:gd name="connsiteX92" fmla="*/ 236220 w 3528061"/>
                <a:gd name="connsiteY92" fmla="*/ 2783848 h 3568708"/>
                <a:gd name="connsiteX93" fmla="*/ 297180 w 3528061"/>
                <a:gd name="connsiteY93" fmla="*/ 2738128 h 3568708"/>
                <a:gd name="connsiteX94" fmla="*/ 233680 w 3528061"/>
                <a:gd name="connsiteY94" fmla="*/ 2656848 h 3568708"/>
                <a:gd name="connsiteX95" fmla="*/ 124460 w 3528061"/>
                <a:gd name="connsiteY95" fmla="*/ 2639068 h 3568708"/>
                <a:gd name="connsiteX96" fmla="*/ 106680 w 3528061"/>
                <a:gd name="connsiteY96" fmla="*/ 2590808 h 3568708"/>
                <a:gd name="connsiteX97" fmla="*/ 55880 w 3528061"/>
                <a:gd name="connsiteY97" fmla="*/ 2578108 h 3568708"/>
                <a:gd name="connsiteX98" fmla="*/ 137160 w 3528061"/>
                <a:gd name="connsiteY98" fmla="*/ 2420628 h 3568708"/>
                <a:gd name="connsiteX99" fmla="*/ 111760 w 3528061"/>
                <a:gd name="connsiteY99" fmla="*/ 2392688 h 3568708"/>
                <a:gd name="connsiteX100" fmla="*/ 152400 w 3528061"/>
                <a:gd name="connsiteY100" fmla="*/ 2286008 h 3568708"/>
                <a:gd name="connsiteX101" fmla="*/ 96520 w 3528061"/>
                <a:gd name="connsiteY101" fmla="*/ 2242828 h 3568708"/>
                <a:gd name="connsiteX102" fmla="*/ 134620 w 3528061"/>
                <a:gd name="connsiteY102" fmla="*/ 2179328 h 3568708"/>
                <a:gd name="connsiteX103" fmla="*/ 199901 w 3528061"/>
                <a:gd name="connsiteY103" fmla="*/ 2115930 h 3568708"/>
                <a:gd name="connsiteX104" fmla="*/ 208280 w 3528061"/>
                <a:gd name="connsiteY104" fmla="*/ 2044708 h 3568708"/>
                <a:gd name="connsiteX105" fmla="*/ 152400 w 3528061"/>
                <a:gd name="connsiteY105" fmla="*/ 2016768 h 3568708"/>
                <a:gd name="connsiteX106" fmla="*/ 160020 w 3528061"/>
                <a:gd name="connsiteY106" fmla="*/ 1920248 h 3568708"/>
                <a:gd name="connsiteX107" fmla="*/ 96520 w 3528061"/>
                <a:gd name="connsiteY107" fmla="*/ 1877068 h 3568708"/>
                <a:gd name="connsiteX108" fmla="*/ 132080 w 3528061"/>
                <a:gd name="connsiteY108" fmla="*/ 1823728 h 3568708"/>
                <a:gd name="connsiteX109" fmla="*/ 116840 w 3528061"/>
                <a:gd name="connsiteY109" fmla="*/ 1717048 h 3568708"/>
                <a:gd name="connsiteX110" fmla="*/ 205740 w 3528061"/>
                <a:gd name="connsiteY110" fmla="*/ 1689108 h 3568708"/>
                <a:gd name="connsiteX111" fmla="*/ 241300 w 3528061"/>
                <a:gd name="connsiteY111" fmla="*/ 1744988 h 3568708"/>
                <a:gd name="connsiteX112" fmla="*/ 284480 w 3528061"/>
                <a:gd name="connsiteY112" fmla="*/ 1734828 h 3568708"/>
                <a:gd name="connsiteX113" fmla="*/ 274320 w 3528061"/>
                <a:gd name="connsiteY113" fmla="*/ 1673868 h 3568708"/>
                <a:gd name="connsiteX114" fmla="*/ 312420 w 3528061"/>
                <a:gd name="connsiteY114" fmla="*/ 1605288 h 3568708"/>
                <a:gd name="connsiteX115" fmla="*/ 386080 w 3528061"/>
                <a:gd name="connsiteY115" fmla="*/ 1574808 h 3568708"/>
                <a:gd name="connsiteX116" fmla="*/ 322580 w 3528061"/>
                <a:gd name="connsiteY116" fmla="*/ 1521468 h 3568708"/>
                <a:gd name="connsiteX117" fmla="*/ 332740 w 3528061"/>
                <a:gd name="connsiteY117" fmla="*/ 1465588 h 3568708"/>
                <a:gd name="connsiteX118" fmla="*/ 411480 w 3528061"/>
                <a:gd name="connsiteY118" fmla="*/ 1440188 h 3568708"/>
                <a:gd name="connsiteX119" fmla="*/ 505460 w 3528061"/>
                <a:gd name="connsiteY119" fmla="*/ 1336048 h 3568708"/>
                <a:gd name="connsiteX120" fmla="*/ 553720 w 3528061"/>
                <a:gd name="connsiteY120" fmla="*/ 1203968 h 3568708"/>
                <a:gd name="connsiteX121" fmla="*/ 444501 w 3528061"/>
                <a:gd name="connsiteY121" fmla="*/ 1178568 h 3568708"/>
                <a:gd name="connsiteX122" fmla="*/ 441961 w 3528061"/>
                <a:gd name="connsiteY122" fmla="*/ 1005848 h 3568708"/>
                <a:gd name="connsiteX123" fmla="*/ 370841 w 3528061"/>
                <a:gd name="connsiteY123" fmla="*/ 998228 h 3568708"/>
                <a:gd name="connsiteX124" fmla="*/ 327661 w 3528061"/>
                <a:gd name="connsiteY124" fmla="*/ 985528 h 3568708"/>
                <a:gd name="connsiteX125" fmla="*/ 351285 w 3528061"/>
                <a:gd name="connsiteY125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254000 w 3528061"/>
                <a:gd name="connsiteY84" fmla="*/ 2954028 h 3568708"/>
                <a:gd name="connsiteX85" fmla="*/ 233680 w 3528061"/>
                <a:gd name="connsiteY85" fmla="*/ 2910848 h 3568708"/>
                <a:gd name="connsiteX86" fmla="*/ 127000 w 3528061"/>
                <a:gd name="connsiteY86" fmla="*/ 2903228 h 3568708"/>
                <a:gd name="connsiteX87" fmla="*/ 88900 w 3528061"/>
                <a:gd name="connsiteY87" fmla="*/ 2806708 h 3568708"/>
                <a:gd name="connsiteX88" fmla="*/ 12700 w 3528061"/>
                <a:gd name="connsiteY88" fmla="*/ 2773688 h 3568708"/>
                <a:gd name="connsiteX89" fmla="*/ 0 w 3528061"/>
                <a:gd name="connsiteY89" fmla="*/ 2725428 h 3568708"/>
                <a:gd name="connsiteX90" fmla="*/ 78740 w 3528061"/>
                <a:gd name="connsiteY90" fmla="*/ 2687328 h 3568708"/>
                <a:gd name="connsiteX91" fmla="*/ 109220 w 3528061"/>
                <a:gd name="connsiteY91" fmla="*/ 2766068 h 3568708"/>
                <a:gd name="connsiteX92" fmla="*/ 236220 w 3528061"/>
                <a:gd name="connsiteY92" fmla="*/ 2783848 h 3568708"/>
                <a:gd name="connsiteX93" fmla="*/ 297180 w 3528061"/>
                <a:gd name="connsiteY93" fmla="*/ 2738128 h 3568708"/>
                <a:gd name="connsiteX94" fmla="*/ 233680 w 3528061"/>
                <a:gd name="connsiteY94" fmla="*/ 2656848 h 3568708"/>
                <a:gd name="connsiteX95" fmla="*/ 124460 w 3528061"/>
                <a:gd name="connsiteY95" fmla="*/ 2639068 h 3568708"/>
                <a:gd name="connsiteX96" fmla="*/ 106680 w 3528061"/>
                <a:gd name="connsiteY96" fmla="*/ 2590808 h 3568708"/>
                <a:gd name="connsiteX97" fmla="*/ 55880 w 3528061"/>
                <a:gd name="connsiteY97" fmla="*/ 2578108 h 3568708"/>
                <a:gd name="connsiteX98" fmla="*/ 137160 w 3528061"/>
                <a:gd name="connsiteY98" fmla="*/ 2420628 h 3568708"/>
                <a:gd name="connsiteX99" fmla="*/ 111760 w 3528061"/>
                <a:gd name="connsiteY99" fmla="*/ 2392688 h 3568708"/>
                <a:gd name="connsiteX100" fmla="*/ 152400 w 3528061"/>
                <a:gd name="connsiteY100" fmla="*/ 2286008 h 3568708"/>
                <a:gd name="connsiteX101" fmla="*/ 96520 w 3528061"/>
                <a:gd name="connsiteY101" fmla="*/ 2242828 h 3568708"/>
                <a:gd name="connsiteX102" fmla="*/ 134620 w 3528061"/>
                <a:gd name="connsiteY102" fmla="*/ 2179328 h 3568708"/>
                <a:gd name="connsiteX103" fmla="*/ 199901 w 3528061"/>
                <a:gd name="connsiteY103" fmla="*/ 2115930 h 3568708"/>
                <a:gd name="connsiteX104" fmla="*/ 208280 w 3528061"/>
                <a:gd name="connsiteY104" fmla="*/ 2044708 h 3568708"/>
                <a:gd name="connsiteX105" fmla="*/ 152400 w 3528061"/>
                <a:gd name="connsiteY105" fmla="*/ 2016768 h 3568708"/>
                <a:gd name="connsiteX106" fmla="*/ 160020 w 3528061"/>
                <a:gd name="connsiteY106" fmla="*/ 1920248 h 3568708"/>
                <a:gd name="connsiteX107" fmla="*/ 96520 w 3528061"/>
                <a:gd name="connsiteY107" fmla="*/ 1877068 h 3568708"/>
                <a:gd name="connsiteX108" fmla="*/ 132080 w 3528061"/>
                <a:gd name="connsiteY108" fmla="*/ 1823728 h 3568708"/>
                <a:gd name="connsiteX109" fmla="*/ 116840 w 3528061"/>
                <a:gd name="connsiteY109" fmla="*/ 1717048 h 3568708"/>
                <a:gd name="connsiteX110" fmla="*/ 205740 w 3528061"/>
                <a:gd name="connsiteY110" fmla="*/ 1689108 h 3568708"/>
                <a:gd name="connsiteX111" fmla="*/ 241300 w 3528061"/>
                <a:gd name="connsiteY111" fmla="*/ 1744988 h 3568708"/>
                <a:gd name="connsiteX112" fmla="*/ 284480 w 3528061"/>
                <a:gd name="connsiteY112" fmla="*/ 1734828 h 3568708"/>
                <a:gd name="connsiteX113" fmla="*/ 274320 w 3528061"/>
                <a:gd name="connsiteY113" fmla="*/ 1673868 h 3568708"/>
                <a:gd name="connsiteX114" fmla="*/ 312420 w 3528061"/>
                <a:gd name="connsiteY114" fmla="*/ 1605288 h 3568708"/>
                <a:gd name="connsiteX115" fmla="*/ 386080 w 3528061"/>
                <a:gd name="connsiteY115" fmla="*/ 1574808 h 3568708"/>
                <a:gd name="connsiteX116" fmla="*/ 322580 w 3528061"/>
                <a:gd name="connsiteY116" fmla="*/ 1521468 h 3568708"/>
                <a:gd name="connsiteX117" fmla="*/ 332740 w 3528061"/>
                <a:gd name="connsiteY117" fmla="*/ 1465588 h 3568708"/>
                <a:gd name="connsiteX118" fmla="*/ 411480 w 3528061"/>
                <a:gd name="connsiteY118" fmla="*/ 1440188 h 3568708"/>
                <a:gd name="connsiteX119" fmla="*/ 505460 w 3528061"/>
                <a:gd name="connsiteY119" fmla="*/ 1336048 h 3568708"/>
                <a:gd name="connsiteX120" fmla="*/ 553720 w 3528061"/>
                <a:gd name="connsiteY120" fmla="*/ 1203968 h 3568708"/>
                <a:gd name="connsiteX121" fmla="*/ 444501 w 3528061"/>
                <a:gd name="connsiteY121" fmla="*/ 1178568 h 3568708"/>
                <a:gd name="connsiteX122" fmla="*/ 441961 w 3528061"/>
                <a:gd name="connsiteY122" fmla="*/ 1005848 h 3568708"/>
                <a:gd name="connsiteX123" fmla="*/ 370841 w 3528061"/>
                <a:gd name="connsiteY123" fmla="*/ 998228 h 3568708"/>
                <a:gd name="connsiteX124" fmla="*/ 327661 w 3528061"/>
                <a:gd name="connsiteY124" fmla="*/ 985528 h 3568708"/>
                <a:gd name="connsiteX125" fmla="*/ 351285 w 3528061"/>
                <a:gd name="connsiteY125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7920 w 3528061"/>
                <a:gd name="connsiteY84" fmla="*/ 3223268 h 3568708"/>
                <a:gd name="connsiteX85" fmla="*/ 254000 w 3528061"/>
                <a:gd name="connsiteY85" fmla="*/ 2954028 h 3568708"/>
                <a:gd name="connsiteX86" fmla="*/ 233680 w 3528061"/>
                <a:gd name="connsiteY86" fmla="*/ 2910848 h 3568708"/>
                <a:gd name="connsiteX87" fmla="*/ 127000 w 3528061"/>
                <a:gd name="connsiteY87" fmla="*/ 2903228 h 3568708"/>
                <a:gd name="connsiteX88" fmla="*/ 88900 w 3528061"/>
                <a:gd name="connsiteY88" fmla="*/ 2806708 h 3568708"/>
                <a:gd name="connsiteX89" fmla="*/ 12700 w 3528061"/>
                <a:gd name="connsiteY89" fmla="*/ 2773688 h 3568708"/>
                <a:gd name="connsiteX90" fmla="*/ 0 w 3528061"/>
                <a:gd name="connsiteY90" fmla="*/ 2725428 h 3568708"/>
                <a:gd name="connsiteX91" fmla="*/ 78740 w 3528061"/>
                <a:gd name="connsiteY91" fmla="*/ 2687328 h 3568708"/>
                <a:gd name="connsiteX92" fmla="*/ 109220 w 3528061"/>
                <a:gd name="connsiteY92" fmla="*/ 2766068 h 3568708"/>
                <a:gd name="connsiteX93" fmla="*/ 236220 w 3528061"/>
                <a:gd name="connsiteY93" fmla="*/ 2783848 h 3568708"/>
                <a:gd name="connsiteX94" fmla="*/ 297180 w 3528061"/>
                <a:gd name="connsiteY94" fmla="*/ 2738128 h 3568708"/>
                <a:gd name="connsiteX95" fmla="*/ 233680 w 3528061"/>
                <a:gd name="connsiteY95" fmla="*/ 2656848 h 3568708"/>
                <a:gd name="connsiteX96" fmla="*/ 124460 w 3528061"/>
                <a:gd name="connsiteY96" fmla="*/ 2639068 h 3568708"/>
                <a:gd name="connsiteX97" fmla="*/ 106680 w 3528061"/>
                <a:gd name="connsiteY97" fmla="*/ 2590808 h 3568708"/>
                <a:gd name="connsiteX98" fmla="*/ 55880 w 3528061"/>
                <a:gd name="connsiteY98" fmla="*/ 2578108 h 3568708"/>
                <a:gd name="connsiteX99" fmla="*/ 137160 w 3528061"/>
                <a:gd name="connsiteY99" fmla="*/ 2420628 h 3568708"/>
                <a:gd name="connsiteX100" fmla="*/ 111760 w 3528061"/>
                <a:gd name="connsiteY100" fmla="*/ 2392688 h 3568708"/>
                <a:gd name="connsiteX101" fmla="*/ 152400 w 3528061"/>
                <a:gd name="connsiteY101" fmla="*/ 2286008 h 3568708"/>
                <a:gd name="connsiteX102" fmla="*/ 96520 w 3528061"/>
                <a:gd name="connsiteY102" fmla="*/ 2242828 h 3568708"/>
                <a:gd name="connsiteX103" fmla="*/ 134620 w 3528061"/>
                <a:gd name="connsiteY103" fmla="*/ 2179328 h 3568708"/>
                <a:gd name="connsiteX104" fmla="*/ 199901 w 3528061"/>
                <a:gd name="connsiteY104" fmla="*/ 2115930 h 3568708"/>
                <a:gd name="connsiteX105" fmla="*/ 208280 w 3528061"/>
                <a:gd name="connsiteY105" fmla="*/ 2044708 h 3568708"/>
                <a:gd name="connsiteX106" fmla="*/ 152400 w 3528061"/>
                <a:gd name="connsiteY106" fmla="*/ 2016768 h 3568708"/>
                <a:gd name="connsiteX107" fmla="*/ 160020 w 3528061"/>
                <a:gd name="connsiteY107" fmla="*/ 1920248 h 3568708"/>
                <a:gd name="connsiteX108" fmla="*/ 96520 w 3528061"/>
                <a:gd name="connsiteY108" fmla="*/ 1877068 h 3568708"/>
                <a:gd name="connsiteX109" fmla="*/ 132080 w 3528061"/>
                <a:gd name="connsiteY109" fmla="*/ 1823728 h 3568708"/>
                <a:gd name="connsiteX110" fmla="*/ 116840 w 3528061"/>
                <a:gd name="connsiteY110" fmla="*/ 1717048 h 3568708"/>
                <a:gd name="connsiteX111" fmla="*/ 205740 w 3528061"/>
                <a:gd name="connsiteY111" fmla="*/ 1689108 h 3568708"/>
                <a:gd name="connsiteX112" fmla="*/ 241300 w 3528061"/>
                <a:gd name="connsiteY112" fmla="*/ 1744988 h 3568708"/>
                <a:gd name="connsiteX113" fmla="*/ 284480 w 3528061"/>
                <a:gd name="connsiteY113" fmla="*/ 1734828 h 3568708"/>
                <a:gd name="connsiteX114" fmla="*/ 274320 w 3528061"/>
                <a:gd name="connsiteY114" fmla="*/ 1673868 h 3568708"/>
                <a:gd name="connsiteX115" fmla="*/ 312420 w 3528061"/>
                <a:gd name="connsiteY115" fmla="*/ 1605288 h 3568708"/>
                <a:gd name="connsiteX116" fmla="*/ 386080 w 3528061"/>
                <a:gd name="connsiteY116" fmla="*/ 1574808 h 3568708"/>
                <a:gd name="connsiteX117" fmla="*/ 322580 w 3528061"/>
                <a:gd name="connsiteY117" fmla="*/ 1521468 h 3568708"/>
                <a:gd name="connsiteX118" fmla="*/ 332740 w 3528061"/>
                <a:gd name="connsiteY118" fmla="*/ 1465588 h 3568708"/>
                <a:gd name="connsiteX119" fmla="*/ 411480 w 3528061"/>
                <a:gd name="connsiteY119" fmla="*/ 1440188 h 3568708"/>
                <a:gd name="connsiteX120" fmla="*/ 505460 w 3528061"/>
                <a:gd name="connsiteY120" fmla="*/ 1336048 h 3568708"/>
                <a:gd name="connsiteX121" fmla="*/ 553720 w 3528061"/>
                <a:gd name="connsiteY121" fmla="*/ 1203968 h 3568708"/>
                <a:gd name="connsiteX122" fmla="*/ 444501 w 3528061"/>
                <a:gd name="connsiteY122" fmla="*/ 1178568 h 3568708"/>
                <a:gd name="connsiteX123" fmla="*/ 441961 w 3528061"/>
                <a:gd name="connsiteY123" fmla="*/ 1005848 h 3568708"/>
                <a:gd name="connsiteX124" fmla="*/ 370841 w 3528061"/>
                <a:gd name="connsiteY124" fmla="*/ 998228 h 3568708"/>
                <a:gd name="connsiteX125" fmla="*/ 327661 w 3528061"/>
                <a:gd name="connsiteY125" fmla="*/ 985528 h 3568708"/>
                <a:gd name="connsiteX126" fmla="*/ 351285 w 3528061"/>
                <a:gd name="connsiteY126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254000 w 3528061"/>
                <a:gd name="connsiteY85" fmla="*/ 2954028 h 3568708"/>
                <a:gd name="connsiteX86" fmla="*/ 233680 w 3528061"/>
                <a:gd name="connsiteY86" fmla="*/ 2910848 h 3568708"/>
                <a:gd name="connsiteX87" fmla="*/ 127000 w 3528061"/>
                <a:gd name="connsiteY87" fmla="*/ 2903228 h 3568708"/>
                <a:gd name="connsiteX88" fmla="*/ 88900 w 3528061"/>
                <a:gd name="connsiteY88" fmla="*/ 2806708 h 3568708"/>
                <a:gd name="connsiteX89" fmla="*/ 12700 w 3528061"/>
                <a:gd name="connsiteY89" fmla="*/ 2773688 h 3568708"/>
                <a:gd name="connsiteX90" fmla="*/ 0 w 3528061"/>
                <a:gd name="connsiteY90" fmla="*/ 2725428 h 3568708"/>
                <a:gd name="connsiteX91" fmla="*/ 78740 w 3528061"/>
                <a:gd name="connsiteY91" fmla="*/ 2687328 h 3568708"/>
                <a:gd name="connsiteX92" fmla="*/ 109220 w 3528061"/>
                <a:gd name="connsiteY92" fmla="*/ 2766068 h 3568708"/>
                <a:gd name="connsiteX93" fmla="*/ 236220 w 3528061"/>
                <a:gd name="connsiteY93" fmla="*/ 2783848 h 3568708"/>
                <a:gd name="connsiteX94" fmla="*/ 297180 w 3528061"/>
                <a:gd name="connsiteY94" fmla="*/ 2738128 h 3568708"/>
                <a:gd name="connsiteX95" fmla="*/ 233680 w 3528061"/>
                <a:gd name="connsiteY95" fmla="*/ 2656848 h 3568708"/>
                <a:gd name="connsiteX96" fmla="*/ 124460 w 3528061"/>
                <a:gd name="connsiteY96" fmla="*/ 2639068 h 3568708"/>
                <a:gd name="connsiteX97" fmla="*/ 106680 w 3528061"/>
                <a:gd name="connsiteY97" fmla="*/ 2590808 h 3568708"/>
                <a:gd name="connsiteX98" fmla="*/ 55880 w 3528061"/>
                <a:gd name="connsiteY98" fmla="*/ 2578108 h 3568708"/>
                <a:gd name="connsiteX99" fmla="*/ 137160 w 3528061"/>
                <a:gd name="connsiteY99" fmla="*/ 2420628 h 3568708"/>
                <a:gd name="connsiteX100" fmla="*/ 111760 w 3528061"/>
                <a:gd name="connsiteY100" fmla="*/ 2392688 h 3568708"/>
                <a:gd name="connsiteX101" fmla="*/ 152400 w 3528061"/>
                <a:gd name="connsiteY101" fmla="*/ 2286008 h 3568708"/>
                <a:gd name="connsiteX102" fmla="*/ 96520 w 3528061"/>
                <a:gd name="connsiteY102" fmla="*/ 2242828 h 3568708"/>
                <a:gd name="connsiteX103" fmla="*/ 134620 w 3528061"/>
                <a:gd name="connsiteY103" fmla="*/ 2179328 h 3568708"/>
                <a:gd name="connsiteX104" fmla="*/ 199901 w 3528061"/>
                <a:gd name="connsiteY104" fmla="*/ 2115930 h 3568708"/>
                <a:gd name="connsiteX105" fmla="*/ 208280 w 3528061"/>
                <a:gd name="connsiteY105" fmla="*/ 2044708 h 3568708"/>
                <a:gd name="connsiteX106" fmla="*/ 152400 w 3528061"/>
                <a:gd name="connsiteY106" fmla="*/ 2016768 h 3568708"/>
                <a:gd name="connsiteX107" fmla="*/ 160020 w 3528061"/>
                <a:gd name="connsiteY107" fmla="*/ 1920248 h 3568708"/>
                <a:gd name="connsiteX108" fmla="*/ 96520 w 3528061"/>
                <a:gd name="connsiteY108" fmla="*/ 1877068 h 3568708"/>
                <a:gd name="connsiteX109" fmla="*/ 132080 w 3528061"/>
                <a:gd name="connsiteY109" fmla="*/ 1823728 h 3568708"/>
                <a:gd name="connsiteX110" fmla="*/ 116840 w 3528061"/>
                <a:gd name="connsiteY110" fmla="*/ 1717048 h 3568708"/>
                <a:gd name="connsiteX111" fmla="*/ 205740 w 3528061"/>
                <a:gd name="connsiteY111" fmla="*/ 1689108 h 3568708"/>
                <a:gd name="connsiteX112" fmla="*/ 241300 w 3528061"/>
                <a:gd name="connsiteY112" fmla="*/ 1744988 h 3568708"/>
                <a:gd name="connsiteX113" fmla="*/ 284480 w 3528061"/>
                <a:gd name="connsiteY113" fmla="*/ 1734828 h 3568708"/>
                <a:gd name="connsiteX114" fmla="*/ 274320 w 3528061"/>
                <a:gd name="connsiteY114" fmla="*/ 1673868 h 3568708"/>
                <a:gd name="connsiteX115" fmla="*/ 312420 w 3528061"/>
                <a:gd name="connsiteY115" fmla="*/ 1605288 h 3568708"/>
                <a:gd name="connsiteX116" fmla="*/ 386080 w 3528061"/>
                <a:gd name="connsiteY116" fmla="*/ 1574808 h 3568708"/>
                <a:gd name="connsiteX117" fmla="*/ 322580 w 3528061"/>
                <a:gd name="connsiteY117" fmla="*/ 1521468 h 3568708"/>
                <a:gd name="connsiteX118" fmla="*/ 332740 w 3528061"/>
                <a:gd name="connsiteY118" fmla="*/ 1465588 h 3568708"/>
                <a:gd name="connsiteX119" fmla="*/ 411480 w 3528061"/>
                <a:gd name="connsiteY119" fmla="*/ 1440188 h 3568708"/>
                <a:gd name="connsiteX120" fmla="*/ 505460 w 3528061"/>
                <a:gd name="connsiteY120" fmla="*/ 1336048 h 3568708"/>
                <a:gd name="connsiteX121" fmla="*/ 553720 w 3528061"/>
                <a:gd name="connsiteY121" fmla="*/ 1203968 h 3568708"/>
                <a:gd name="connsiteX122" fmla="*/ 444501 w 3528061"/>
                <a:gd name="connsiteY122" fmla="*/ 1178568 h 3568708"/>
                <a:gd name="connsiteX123" fmla="*/ 441961 w 3528061"/>
                <a:gd name="connsiteY123" fmla="*/ 1005848 h 3568708"/>
                <a:gd name="connsiteX124" fmla="*/ 370841 w 3528061"/>
                <a:gd name="connsiteY124" fmla="*/ 998228 h 3568708"/>
                <a:gd name="connsiteX125" fmla="*/ 327661 w 3528061"/>
                <a:gd name="connsiteY125" fmla="*/ 985528 h 3568708"/>
                <a:gd name="connsiteX126" fmla="*/ 351285 w 3528061"/>
                <a:gd name="connsiteY126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071880 w 3528061"/>
                <a:gd name="connsiteY85" fmla="*/ 3169928 h 3568708"/>
                <a:gd name="connsiteX86" fmla="*/ 254000 w 3528061"/>
                <a:gd name="connsiteY86" fmla="*/ 2954028 h 3568708"/>
                <a:gd name="connsiteX87" fmla="*/ 233680 w 3528061"/>
                <a:gd name="connsiteY87" fmla="*/ 2910848 h 3568708"/>
                <a:gd name="connsiteX88" fmla="*/ 127000 w 3528061"/>
                <a:gd name="connsiteY88" fmla="*/ 2903228 h 3568708"/>
                <a:gd name="connsiteX89" fmla="*/ 88900 w 3528061"/>
                <a:gd name="connsiteY89" fmla="*/ 2806708 h 3568708"/>
                <a:gd name="connsiteX90" fmla="*/ 12700 w 3528061"/>
                <a:gd name="connsiteY90" fmla="*/ 2773688 h 3568708"/>
                <a:gd name="connsiteX91" fmla="*/ 0 w 3528061"/>
                <a:gd name="connsiteY91" fmla="*/ 2725428 h 3568708"/>
                <a:gd name="connsiteX92" fmla="*/ 78740 w 3528061"/>
                <a:gd name="connsiteY92" fmla="*/ 2687328 h 3568708"/>
                <a:gd name="connsiteX93" fmla="*/ 109220 w 3528061"/>
                <a:gd name="connsiteY93" fmla="*/ 2766068 h 3568708"/>
                <a:gd name="connsiteX94" fmla="*/ 236220 w 3528061"/>
                <a:gd name="connsiteY94" fmla="*/ 2783848 h 3568708"/>
                <a:gd name="connsiteX95" fmla="*/ 297180 w 3528061"/>
                <a:gd name="connsiteY95" fmla="*/ 2738128 h 3568708"/>
                <a:gd name="connsiteX96" fmla="*/ 233680 w 3528061"/>
                <a:gd name="connsiteY96" fmla="*/ 2656848 h 3568708"/>
                <a:gd name="connsiteX97" fmla="*/ 124460 w 3528061"/>
                <a:gd name="connsiteY97" fmla="*/ 2639068 h 3568708"/>
                <a:gd name="connsiteX98" fmla="*/ 106680 w 3528061"/>
                <a:gd name="connsiteY98" fmla="*/ 2590808 h 3568708"/>
                <a:gd name="connsiteX99" fmla="*/ 55880 w 3528061"/>
                <a:gd name="connsiteY99" fmla="*/ 2578108 h 3568708"/>
                <a:gd name="connsiteX100" fmla="*/ 137160 w 3528061"/>
                <a:gd name="connsiteY100" fmla="*/ 2420628 h 3568708"/>
                <a:gd name="connsiteX101" fmla="*/ 111760 w 3528061"/>
                <a:gd name="connsiteY101" fmla="*/ 2392688 h 3568708"/>
                <a:gd name="connsiteX102" fmla="*/ 152400 w 3528061"/>
                <a:gd name="connsiteY102" fmla="*/ 2286008 h 3568708"/>
                <a:gd name="connsiteX103" fmla="*/ 96520 w 3528061"/>
                <a:gd name="connsiteY103" fmla="*/ 2242828 h 3568708"/>
                <a:gd name="connsiteX104" fmla="*/ 134620 w 3528061"/>
                <a:gd name="connsiteY104" fmla="*/ 2179328 h 3568708"/>
                <a:gd name="connsiteX105" fmla="*/ 199901 w 3528061"/>
                <a:gd name="connsiteY105" fmla="*/ 2115930 h 3568708"/>
                <a:gd name="connsiteX106" fmla="*/ 208280 w 3528061"/>
                <a:gd name="connsiteY106" fmla="*/ 2044708 h 3568708"/>
                <a:gd name="connsiteX107" fmla="*/ 152400 w 3528061"/>
                <a:gd name="connsiteY107" fmla="*/ 2016768 h 3568708"/>
                <a:gd name="connsiteX108" fmla="*/ 160020 w 3528061"/>
                <a:gd name="connsiteY108" fmla="*/ 1920248 h 3568708"/>
                <a:gd name="connsiteX109" fmla="*/ 96520 w 3528061"/>
                <a:gd name="connsiteY109" fmla="*/ 1877068 h 3568708"/>
                <a:gd name="connsiteX110" fmla="*/ 132080 w 3528061"/>
                <a:gd name="connsiteY110" fmla="*/ 1823728 h 3568708"/>
                <a:gd name="connsiteX111" fmla="*/ 116840 w 3528061"/>
                <a:gd name="connsiteY111" fmla="*/ 1717048 h 3568708"/>
                <a:gd name="connsiteX112" fmla="*/ 205740 w 3528061"/>
                <a:gd name="connsiteY112" fmla="*/ 1689108 h 3568708"/>
                <a:gd name="connsiteX113" fmla="*/ 241300 w 3528061"/>
                <a:gd name="connsiteY113" fmla="*/ 1744988 h 3568708"/>
                <a:gd name="connsiteX114" fmla="*/ 284480 w 3528061"/>
                <a:gd name="connsiteY114" fmla="*/ 1734828 h 3568708"/>
                <a:gd name="connsiteX115" fmla="*/ 274320 w 3528061"/>
                <a:gd name="connsiteY115" fmla="*/ 1673868 h 3568708"/>
                <a:gd name="connsiteX116" fmla="*/ 312420 w 3528061"/>
                <a:gd name="connsiteY116" fmla="*/ 1605288 h 3568708"/>
                <a:gd name="connsiteX117" fmla="*/ 386080 w 3528061"/>
                <a:gd name="connsiteY117" fmla="*/ 1574808 h 3568708"/>
                <a:gd name="connsiteX118" fmla="*/ 322580 w 3528061"/>
                <a:gd name="connsiteY118" fmla="*/ 1521468 h 3568708"/>
                <a:gd name="connsiteX119" fmla="*/ 332740 w 3528061"/>
                <a:gd name="connsiteY119" fmla="*/ 1465588 h 3568708"/>
                <a:gd name="connsiteX120" fmla="*/ 411480 w 3528061"/>
                <a:gd name="connsiteY120" fmla="*/ 1440188 h 3568708"/>
                <a:gd name="connsiteX121" fmla="*/ 505460 w 3528061"/>
                <a:gd name="connsiteY121" fmla="*/ 1336048 h 3568708"/>
                <a:gd name="connsiteX122" fmla="*/ 553720 w 3528061"/>
                <a:gd name="connsiteY122" fmla="*/ 1203968 h 3568708"/>
                <a:gd name="connsiteX123" fmla="*/ 444501 w 3528061"/>
                <a:gd name="connsiteY123" fmla="*/ 1178568 h 3568708"/>
                <a:gd name="connsiteX124" fmla="*/ 441961 w 3528061"/>
                <a:gd name="connsiteY124" fmla="*/ 1005848 h 3568708"/>
                <a:gd name="connsiteX125" fmla="*/ 370841 w 3528061"/>
                <a:gd name="connsiteY125" fmla="*/ 998228 h 3568708"/>
                <a:gd name="connsiteX126" fmla="*/ 327661 w 3528061"/>
                <a:gd name="connsiteY126" fmla="*/ 985528 h 3568708"/>
                <a:gd name="connsiteX127" fmla="*/ 351285 w 3528061"/>
                <a:gd name="connsiteY127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254000 w 3528061"/>
                <a:gd name="connsiteY86" fmla="*/ 2954028 h 3568708"/>
                <a:gd name="connsiteX87" fmla="*/ 233680 w 3528061"/>
                <a:gd name="connsiteY87" fmla="*/ 2910848 h 3568708"/>
                <a:gd name="connsiteX88" fmla="*/ 127000 w 3528061"/>
                <a:gd name="connsiteY88" fmla="*/ 2903228 h 3568708"/>
                <a:gd name="connsiteX89" fmla="*/ 88900 w 3528061"/>
                <a:gd name="connsiteY89" fmla="*/ 2806708 h 3568708"/>
                <a:gd name="connsiteX90" fmla="*/ 12700 w 3528061"/>
                <a:gd name="connsiteY90" fmla="*/ 2773688 h 3568708"/>
                <a:gd name="connsiteX91" fmla="*/ 0 w 3528061"/>
                <a:gd name="connsiteY91" fmla="*/ 2725428 h 3568708"/>
                <a:gd name="connsiteX92" fmla="*/ 78740 w 3528061"/>
                <a:gd name="connsiteY92" fmla="*/ 2687328 h 3568708"/>
                <a:gd name="connsiteX93" fmla="*/ 109220 w 3528061"/>
                <a:gd name="connsiteY93" fmla="*/ 2766068 h 3568708"/>
                <a:gd name="connsiteX94" fmla="*/ 236220 w 3528061"/>
                <a:gd name="connsiteY94" fmla="*/ 2783848 h 3568708"/>
                <a:gd name="connsiteX95" fmla="*/ 297180 w 3528061"/>
                <a:gd name="connsiteY95" fmla="*/ 2738128 h 3568708"/>
                <a:gd name="connsiteX96" fmla="*/ 233680 w 3528061"/>
                <a:gd name="connsiteY96" fmla="*/ 2656848 h 3568708"/>
                <a:gd name="connsiteX97" fmla="*/ 124460 w 3528061"/>
                <a:gd name="connsiteY97" fmla="*/ 2639068 h 3568708"/>
                <a:gd name="connsiteX98" fmla="*/ 106680 w 3528061"/>
                <a:gd name="connsiteY98" fmla="*/ 2590808 h 3568708"/>
                <a:gd name="connsiteX99" fmla="*/ 55880 w 3528061"/>
                <a:gd name="connsiteY99" fmla="*/ 2578108 h 3568708"/>
                <a:gd name="connsiteX100" fmla="*/ 137160 w 3528061"/>
                <a:gd name="connsiteY100" fmla="*/ 2420628 h 3568708"/>
                <a:gd name="connsiteX101" fmla="*/ 111760 w 3528061"/>
                <a:gd name="connsiteY101" fmla="*/ 2392688 h 3568708"/>
                <a:gd name="connsiteX102" fmla="*/ 152400 w 3528061"/>
                <a:gd name="connsiteY102" fmla="*/ 2286008 h 3568708"/>
                <a:gd name="connsiteX103" fmla="*/ 96520 w 3528061"/>
                <a:gd name="connsiteY103" fmla="*/ 2242828 h 3568708"/>
                <a:gd name="connsiteX104" fmla="*/ 134620 w 3528061"/>
                <a:gd name="connsiteY104" fmla="*/ 2179328 h 3568708"/>
                <a:gd name="connsiteX105" fmla="*/ 199901 w 3528061"/>
                <a:gd name="connsiteY105" fmla="*/ 2115930 h 3568708"/>
                <a:gd name="connsiteX106" fmla="*/ 208280 w 3528061"/>
                <a:gd name="connsiteY106" fmla="*/ 2044708 h 3568708"/>
                <a:gd name="connsiteX107" fmla="*/ 152400 w 3528061"/>
                <a:gd name="connsiteY107" fmla="*/ 2016768 h 3568708"/>
                <a:gd name="connsiteX108" fmla="*/ 160020 w 3528061"/>
                <a:gd name="connsiteY108" fmla="*/ 1920248 h 3568708"/>
                <a:gd name="connsiteX109" fmla="*/ 96520 w 3528061"/>
                <a:gd name="connsiteY109" fmla="*/ 1877068 h 3568708"/>
                <a:gd name="connsiteX110" fmla="*/ 132080 w 3528061"/>
                <a:gd name="connsiteY110" fmla="*/ 1823728 h 3568708"/>
                <a:gd name="connsiteX111" fmla="*/ 116840 w 3528061"/>
                <a:gd name="connsiteY111" fmla="*/ 1717048 h 3568708"/>
                <a:gd name="connsiteX112" fmla="*/ 205740 w 3528061"/>
                <a:gd name="connsiteY112" fmla="*/ 1689108 h 3568708"/>
                <a:gd name="connsiteX113" fmla="*/ 241300 w 3528061"/>
                <a:gd name="connsiteY113" fmla="*/ 1744988 h 3568708"/>
                <a:gd name="connsiteX114" fmla="*/ 284480 w 3528061"/>
                <a:gd name="connsiteY114" fmla="*/ 1734828 h 3568708"/>
                <a:gd name="connsiteX115" fmla="*/ 274320 w 3528061"/>
                <a:gd name="connsiteY115" fmla="*/ 1673868 h 3568708"/>
                <a:gd name="connsiteX116" fmla="*/ 312420 w 3528061"/>
                <a:gd name="connsiteY116" fmla="*/ 1605288 h 3568708"/>
                <a:gd name="connsiteX117" fmla="*/ 386080 w 3528061"/>
                <a:gd name="connsiteY117" fmla="*/ 1574808 h 3568708"/>
                <a:gd name="connsiteX118" fmla="*/ 322580 w 3528061"/>
                <a:gd name="connsiteY118" fmla="*/ 1521468 h 3568708"/>
                <a:gd name="connsiteX119" fmla="*/ 332740 w 3528061"/>
                <a:gd name="connsiteY119" fmla="*/ 1465588 h 3568708"/>
                <a:gd name="connsiteX120" fmla="*/ 411480 w 3528061"/>
                <a:gd name="connsiteY120" fmla="*/ 1440188 h 3568708"/>
                <a:gd name="connsiteX121" fmla="*/ 505460 w 3528061"/>
                <a:gd name="connsiteY121" fmla="*/ 1336048 h 3568708"/>
                <a:gd name="connsiteX122" fmla="*/ 553720 w 3528061"/>
                <a:gd name="connsiteY122" fmla="*/ 1203968 h 3568708"/>
                <a:gd name="connsiteX123" fmla="*/ 444501 w 3528061"/>
                <a:gd name="connsiteY123" fmla="*/ 1178568 h 3568708"/>
                <a:gd name="connsiteX124" fmla="*/ 441961 w 3528061"/>
                <a:gd name="connsiteY124" fmla="*/ 1005848 h 3568708"/>
                <a:gd name="connsiteX125" fmla="*/ 370841 w 3528061"/>
                <a:gd name="connsiteY125" fmla="*/ 998228 h 3568708"/>
                <a:gd name="connsiteX126" fmla="*/ 327661 w 3528061"/>
                <a:gd name="connsiteY126" fmla="*/ 985528 h 3568708"/>
                <a:gd name="connsiteX127" fmla="*/ 351285 w 3528061"/>
                <a:gd name="connsiteY127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21080 w 3528061"/>
                <a:gd name="connsiteY86" fmla="*/ 3139448 h 3568708"/>
                <a:gd name="connsiteX87" fmla="*/ 254000 w 3528061"/>
                <a:gd name="connsiteY87" fmla="*/ 2954028 h 3568708"/>
                <a:gd name="connsiteX88" fmla="*/ 233680 w 3528061"/>
                <a:gd name="connsiteY88" fmla="*/ 2910848 h 3568708"/>
                <a:gd name="connsiteX89" fmla="*/ 127000 w 3528061"/>
                <a:gd name="connsiteY89" fmla="*/ 2903228 h 3568708"/>
                <a:gd name="connsiteX90" fmla="*/ 88900 w 3528061"/>
                <a:gd name="connsiteY90" fmla="*/ 2806708 h 3568708"/>
                <a:gd name="connsiteX91" fmla="*/ 12700 w 3528061"/>
                <a:gd name="connsiteY91" fmla="*/ 2773688 h 3568708"/>
                <a:gd name="connsiteX92" fmla="*/ 0 w 3528061"/>
                <a:gd name="connsiteY92" fmla="*/ 2725428 h 3568708"/>
                <a:gd name="connsiteX93" fmla="*/ 78740 w 3528061"/>
                <a:gd name="connsiteY93" fmla="*/ 2687328 h 3568708"/>
                <a:gd name="connsiteX94" fmla="*/ 109220 w 3528061"/>
                <a:gd name="connsiteY94" fmla="*/ 2766068 h 3568708"/>
                <a:gd name="connsiteX95" fmla="*/ 236220 w 3528061"/>
                <a:gd name="connsiteY95" fmla="*/ 2783848 h 3568708"/>
                <a:gd name="connsiteX96" fmla="*/ 297180 w 3528061"/>
                <a:gd name="connsiteY96" fmla="*/ 2738128 h 3568708"/>
                <a:gd name="connsiteX97" fmla="*/ 233680 w 3528061"/>
                <a:gd name="connsiteY97" fmla="*/ 2656848 h 3568708"/>
                <a:gd name="connsiteX98" fmla="*/ 124460 w 3528061"/>
                <a:gd name="connsiteY98" fmla="*/ 2639068 h 3568708"/>
                <a:gd name="connsiteX99" fmla="*/ 106680 w 3528061"/>
                <a:gd name="connsiteY99" fmla="*/ 2590808 h 3568708"/>
                <a:gd name="connsiteX100" fmla="*/ 55880 w 3528061"/>
                <a:gd name="connsiteY100" fmla="*/ 2578108 h 3568708"/>
                <a:gd name="connsiteX101" fmla="*/ 137160 w 3528061"/>
                <a:gd name="connsiteY101" fmla="*/ 2420628 h 3568708"/>
                <a:gd name="connsiteX102" fmla="*/ 111760 w 3528061"/>
                <a:gd name="connsiteY102" fmla="*/ 2392688 h 3568708"/>
                <a:gd name="connsiteX103" fmla="*/ 152400 w 3528061"/>
                <a:gd name="connsiteY103" fmla="*/ 2286008 h 3568708"/>
                <a:gd name="connsiteX104" fmla="*/ 96520 w 3528061"/>
                <a:gd name="connsiteY104" fmla="*/ 2242828 h 3568708"/>
                <a:gd name="connsiteX105" fmla="*/ 134620 w 3528061"/>
                <a:gd name="connsiteY105" fmla="*/ 2179328 h 3568708"/>
                <a:gd name="connsiteX106" fmla="*/ 199901 w 3528061"/>
                <a:gd name="connsiteY106" fmla="*/ 2115930 h 3568708"/>
                <a:gd name="connsiteX107" fmla="*/ 208280 w 3528061"/>
                <a:gd name="connsiteY107" fmla="*/ 2044708 h 3568708"/>
                <a:gd name="connsiteX108" fmla="*/ 152400 w 3528061"/>
                <a:gd name="connsiteY108" fmla="*/ 2016768 h 3568708"/>
                <a:gd name="connsiteX109" fmla="*/ 160020 w 3528061"/>
                <a:gd name="connsiteY109" fmla="*/ 1920248 h 3568708"/>
                <a:gd name="connsiteX110" fmla="*/ 96520 w 3528061"/>
                <a:gd name="connsiteY110" fmla="*/ 1877068 h 3568708"/>
                <a:gd name="connsiteX111" fmla="*/ 132080 w 3528061"/>
                <a:gd name="connsiteY111" fmla="*/ 1823728 h 3568708"/>
                <a:gd name="connsiteX112" fmla="*/ 116840 w 3528061"/>
                <a:gd name="connsiteY112" fmla="*/ 1717048 h 3568708"/>
                <a:gd name="connsiteX113" fmla="*/ 205740 w 3528061"/>
                <a:gd name="connsiteY113" fmla="*/ 1689108 h 3568708"/>
                <a:gd name="connsiteX114" fmla="*/ 241300 w 3528061"/>
                <a:gd name="connsiteY114" fmla="*/ 1744988 h 3568708"/>
                <a:gd name="connsiteX115" fmla="*/ 284480 w 3528061"/>
                <a:gd name="connsiteY115" fmla="*/ 1734828 h 3568708"/>
                <a:gd name="connsiteX116" fmla="*/ 274320 w 3528061"/>
                <a:gd name="connsiteY116" fmla="*/ 1673868 h 3568708"/>
                <a:gd name="connsiteX117" fmla="*/ 312420 w 3528061"/>
                <a:gd name="connsiteY117" fmla="*/ 1605288 h 3568708"/>
                <a:gd name="connsiteX118" fmla="*/ 386080 w 3528061"/>
                <a:gd name="connsiteY118" fmla="*/ 1574808 h 3568708"/>
                <a:gd name="connsiteX119" fmla="*/ 322580 w 3528061"/>
                <a:gd name="connsiteY119" fmla="*/ 1521468 h 3568708"/>
                <a:gd name="connsiteX120" fmla="*/ 332740 w 3528061"/>
                <a:gd name="connsiteY120" fmla="*/ 1465588 h 3568708"/>
                <a:gd name="connsiteX121" fmla="*/ 411480 w 3528061"/>
                <a:gd name="connsiteY121" fmla="*/ 1440188 h 3568708"/>
                <a:gd name="connsiteX122" fmla="*/ 505460 w 3528061"/>
                <a:gd name="connsiteY122" fmla="*/ 1336048 h 3568708"/>
                <a:gd name="connsiteX123" fmla="*/ 553720 w 3528061"/>
                <a:gd name="connsiteY123" fmla="*/ 1203968 h 3568708"/>
                <a:gd name="connsiteX124" fmla="*/ 444501 w 3528061"/>
                <a:gd name="connsiteY124" fmla="*/ 1178568 h 3568708"/>
                <a:gd name="connsiteX125" fmla="*/ 441961 w 3528061"/>
                <a:gd name="connsiteY125" fmla="*/ 1005848 h 3568708"/>
                <a:gd name="connsiteX126" fmla="*/ 370841 w 3528061"/>
                <a:gd name="connsiteY126" fmla="*/ 998228 h 3568708"/>
                <a:gd name="connsiteX127" fmla="*/ 327661 w 3528061"/>
                <a:gd name="connsiteY127" fmla="*/ 985528 h 3568708"/>
                <a:gd name="connsiteX128" fmla="*/ 351285 w 3528061"/>
                <a:gd name="connsiteY128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254000 w 3528061"/>
                <a:gd name="connsiteY87" fmla="*/ 2954028 h 3568708"/>
                <a:gd name="connsiteX88" fmla="*/ 233680 w 3528061"/>
                <a:gd name="connsiteY88" fmla="*/ 2910848 h 3568708"/>
                <a:gd name="connsiteX89" fmla="*/ 127000 w 3528061"/>
                <a:gd name="connsiteY89" fmla="*/ 2903228 h 3568708"/>
                <a:gd name="connsiteX90" fmla="*/ 88900 w 3528061"/>
                <a:gd name="connsiteY90" fmla="*/ 2806708 h 3568708"/>
                <a:gd name="connsiteX91" fmla="*/ 12700 w 3528061"/>
                <a:gd name="connsiteY91" fmla="*/ 2773688 h 3568708"/>
                <a:gd name="connsiteX92" fmla="*/ 0 w 3528061"/>
                <a:gd name="connsiteY92" fmla="*/ 2725428 h 3568708"/>
                <a:gd name="connsiteX93" fmla="*/ 78740 w 3528061"/>
                <a:gd name="connsiteY93" fmla="*/ 2687328 h 3568708"/>
                <a:gd name="connsiteX94" fmla="*/ 109220 w 3528061"/>
                <a:gd name="connsiteY94" fmla="*/ 2766068 h 3568708"/>
                <a:gd name="connsiteX95" fmla="*/ 236220 w 3528061"/>
                <a:gd name="connsiteY95" fmla="*/ 2783848 h 3568708"/>
                <a:gd name="connsiteX96" fmla="*/ 297180 w 3528061"/>
                <a:gd name="connsiteY96" fmla="*/ 2738128 h 3568708"/>
                <a:gd name="connsiteX97" fmla="*/ 233680 w 3528061"/>
                <a:gd name="connsiteY97" fmla="*/ 2656848 h 3568708"/>
                <a:gd name="connsiteX98" fmla="*/ 124460 w 3528061"/>
                <a:gd name="connsiteY98" fmla="*/ 2639068 h 3568708"/>
                <a:gd name="connsiteX99" fmla="*/ 106680 w 3528061"/>
                <a:gd name="connsiteY99" fmla="*/ 2590808 h 3568708"/>
                <a:gd name="connsiteX100" fmla="*/ 55880 w 3528061"/>
                <a:gd name="connsiteY100" fmla="*/ 2578108 h 3568708"/>
                <a:gd name="connsiteX101" fmla="*/ 137160 w 3528061"/>
                <a:gd name="connsiteY101" fmla="*/ 2420628 h 3568708"/>
                <a:gd name="connsiteX102" fmla="*/ 111760 w 3528061"/>
                <a:gd name="connsiteY102" fmla="*/ 2392688 h 3568708"/>
                <a:gd name="connsiteX103" fmla="*/ 152400 w 3528061"/>
                <a:gd name="connsiteY103" fmla="*/ 2286008 h 3568708"/>
                <a:gd name="connsiteX104" fmla="*/ 96520 w 3528061"/>
                <a:gd name="connsiteY104" fmla="*/ 2242828 h 3568708"/>
                <a:gd name="connsiteX105" fmla="*/ 134620 w 3528061"/>
                <a:gd name="connsiteY105" fmla="*/ 2179328 h 3568708"/>
                <a:gd name="connsiteX106" fmla="*/ 199901 w 3528061"/>
                <a:gd name="connsiteY106" fmla="*/ 2115930 h 3568708"/>
                <a:gd name="connsiteX107" fmla="*/ 208280 w 3528061"/>
                <a:gd name="connsiteY107" fmla="*/ 2044708 h 3568708"/>
                <a:gd name="connsiteX108" fmla="*/ 152400 w 3528061"/>
                <a:gd name="connsiteY108" fmla="*/ 2016768 h 3568708"/>
                <a:gd name="connsiteX109" fmla="*/ 160020 w 3528061"/>
                <a:gd name="connsiteY109" fmla="*/ 1920248 h 3568708"/>
                <a:gd name="connsiteX110" fmla="*/ 96520 w 3528061"/>
                <a:gd name="connsiteY110" fmla="*/ 1877068 h 3568708"/>
                <a:gd name="connsiteX111" fmla="*/ 132080 w 3528061"/>
                <a:gd name="connsiteY111" fmla="*/ 1823728 h 3568708"/>
                <a:gd name="connsiteX112" fmla="*/ 116840 w 3528061"/>
                <a:gd name="connsiteY112" fmla="*/ 1717048 h 3568708"/>
                <a:gd name="connsiteX113" fmla="*/ 205740 w 3528061"/>
                <a:gd name="connsiteY113" fmla="*/ 1689108 h 3568708"/>
                <a:gd name="connsiteX114" fmla="*/ 241300 w 3528061"/>
                <a:gd name="connsiteY114" fmla="*/ 1744988 h 3568708"/>
                <a:gd name="connsiteX115" fmla="*/ 284480 w 3528061"/>
                <a:gd name="connsiteY115" fmla="*/ 1734828 h 3568708"/>
                <a:gd name="connsiteX116" fmla="*/ 274320 w 3528061"/>
                <a:gd name="connsiteY116" fmla="*/ 1673868 h 3568708"/>
                <a:gd name="connsiteX117" fmla="*/ 312420 w 3528061"/>
                <a:gd name="connsiteY117" fmla="*/ 1605288 h 3568708"/>
                <a:gd name="connsiteX118" fmla="*/ 386080 w 3528061"/>
                <a:gd name="connsiteY118" fmla="*/ 1574808 h 3568708"/>
                <a:gd name="connsiteX119" fmla="*/ 322580 w 3528061"/>
                <a:gd name="connsiteY119" fmla="*/ 1521468 h 3568708"/>
                <a:gd name="connsiteX120" fmla="*/ 332740 w 3528061"/>
                <a:gd name="connsiteY120" fmla="*/ 1465588 h 3568708"/>
                <a:gd name="connsiteX121" fmla="*/ 411480 w 3528061"/>
                <a:gd name="connsiteY121" fmla="*/ 1440188 h 3568708"/>
                <a:gd name="connsiteX122" fmla="*/ 505460 w 3528061"/>
                <a:gd name="connsiteY122" fmla="*/ 1336048 h 3568708"/>
                <a:gd name="connsiteX123" fmla="*/ 553720 w 3528061"/>
                <a:gd name="connsiteY123" fmla="*/ 1203968 h 3568708"/>
                <a:gd name="connsiteX124" fmla="*/ 444501 w 3528061"/>
                <a:gd name="connsiteY124" fmla="*/ 1178568 h 3568708"/>
                <a:gd name="connsiteX125" fmla="*/ 441961 w 3528061"/>
                <a:gd name="connsiteY125" fmla="*/ 1005848 h 3568708"/>
                <a:gd name="connsiteX126" fmla="*/ 370841 w 3528061"/>
                <a:gd name="connsiteY126" fmla="*/ 998228 h 3568708"/>
                <a:gd name="connsiteX127" fmla="*/ 327661 w 3528061"/>
                <a:gd name="connsiteY127" fmla="*/ 985528 h 3568708"/>
                <a:gd name="connsiteX128" fmla="*/ 351285 w 3528061"/>
                <a:gd name="connsiteY128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980440 w 3528061"/>
                <a:gd name="connsiteY87" fmla="*/ 3126748 h 3568708"/>
                <a:gd name="connsiteX88" fmla="*/ 254000 w 3528061"/>
                <a:gd name="connsiteY88" fmla="*/ 2954028 h 3568708"/>
                <a:gd name="connsiteX89" fmla="*/ 233680 w 3528061"/>
                <a:gd name="connsiteY89" fmla="*/ 2910848 h 3568708"/>
                <a:gd name="connsiteX90" fmla="*/ 127000 w 3528061"/>
                <a:gd name="connsiteY90" fmla="*/ 2903228 h 3568708"/>
                <a:gd name="connsiteX91" fmla="*/ 88900 w 3528061"/>
                <a:gd name="connsiteY91" fmla="*/ 2806708 h 3568708"/>
                <a:gd name="connsiteX92" fmla="*/ 12700 w 3528061"/>
                <a:gd name="connsiteY92" fmla="*/ 2773688 h 3568708"/>
                <a:gd name="connsiteX93" fmla="*/ 0 w 3528061"/>
                <a:gd name="connsiteY93" fmla="*/ 2725428 h 3568708"/>
                <a:gd name="connsiteX94" fmla="*/ 78740 w 3528061"/>
                <a:gd name="connsiteY94" fmla="*/ 2687328 h 3568708"/>
                <a:gd name="connsiteX95" fmla="*/ 109220 w 3528061"/>
                <a:gd name="connsiteY95" fmla="*/ 2766068 h 3568708"/>
                <a:gd name="connsiteX96" fmla="*/ 236220 w 3528061"/>
                <a:gd name="connsiteY96" fmla="*/ 2783848 h 3568708"/>
                <a:gd name="connsiteX97" fmla="*/ 297180 w 3528061"/>
                <a:gd name="connsiteY97" fmla="*/ 2738128 h 3568708"/>
                <a:gd name="connsiteX98" fmla="*/ 233680 w 3528061"/>
                <a:gd name="connsiteY98" fmla="*/ 2656848 h 3568708"/>
                <a:gd name="connsiteX99" fmla="*/ 124460 w 3528061"/>
                <a:gd name="connsiteY99" fmla="*/ 2639068 h 3568708"/>
                <a:gd name="connsiteX100" fmla="*/ 106680 w 3528061"/>
                <a:gd name="connsiteY100" fmla="*/ 2590808 h 3568708"/>
                <a:gd name="connsiteX101" fmla="*/ 55880 w 3528061"/>
                <a:gd name="connsiteY101" fmla="*/ 2578108 h 3568708"/>
                <a:gd name="connsiteX102" fmla="*/ 137160 w 3528061"/>
                <a:gd name="connsiteY102" fmla="*/ 2420628 h 3568708"/>
                <a:gd name="connsiteX103" fmla="*/ 111760 w 3528061"/>
                <a:gd name="connsiteY103" fmla="*/ 2392688 h 3568708"/>
                <a:gd name="connsiteX104" fmla="*/ 152400 w 3528061"/>
                <a:gd name="connsiteY104" fmla="*/ 2286008 h 3568708"/>
                <a:gd name="connsiteX105" fmla="*/ 96520 w 3528061"/>
                <a:gd name="connsiteY105" fmla="*/ 2242828 h 3568708"/>
                <a:gd name="connsiteX106" fmla="*/ 134620 w 3528061"/>
                <a:gd name="connsiteY106" fmla="*/ 2179328 h 3568708"/>
                <a:gd name="connsiteX107" fmla="*/ 199901 w 3528061"/>
                <a:gd name="connsiteY107" fmla="*/ 2115930 h 3568708"/>
                <a:gd name="connsiteX108" fmla="*/ 208280 w 3528061"/>
                <a:gd name="connsiteY108" fmla="*/ 2044708 h 3568708"/>
                <a:gd name="connsiteX109" fmla="*/ 152400 w 3528061"/>
                <a:gd name="connsiteY109" fmla="*/ 2016768 h 3568708"/>
                <a:gd name="connsiteX110" fmla="*/ 160020 w 3528061"/>
                <a:gd name="connsiteY110" fmla="*/ 1920248 h 3568708"/>
                <a:gd name="connsiteX111" fmla="*/ 96520 w 3528061"/>
                <a:gd name="connsiteY111" fmla="*/ 1877068 h 3568708"/>
                <a:gd name="connsiteX112" fmla="*/ 132080 w 3528061"/>
                <a:gd name="connsiteY112" fmla="*/ 1823728 h 3568708"/>
                <a:gd name="connsiteX113" fmla="*/ 116840 w 3528061"/>
                <a:gd name="connsiteY113" fmla="*/ 1717048 h 3568708"/>
                <a:gd name="connsiteX114" fmla="*/ 205740 w 3528061"/>
                <a:gd name="connsiteY114" fmla="*/ 1689108 h 3568708"/>
                <a:gd name="connsiteX115" fmla="*/ 241300 w 3528061"/>
                <a:gd name="connsiteY115" fmla="*/ 1744988 h 3568708"/>
                <a:gd name="connsiteX116" fmla="*/ 284480 w 3528061"/>
                <a:gd name="connsiteY116" fmla="*/ 1734828 h 3568708"/>
                <a:gd name="connsiteX117" fmla="*/ 274320 w 3528061"/>
                <a:gd name="connsiteY117" fmla="*/ 1673868 h 3568708"/>
                <a:gd name="connsiteX118" fmla="*/ 312420 w 3528061"/>
                <a:gd name="connsiteY118" fmla="*/ 1605288 h 3568708"/>
                <a:gd name="connsiteX119" fmla="*/ 386080 w 3528061"/>
                <a:gd name="connsiteY119" fmla="*/ 1574808 h 3568708"/>
                <a:gd name="connsiteX120" fmla="*/ 322580 w 3528061"/>
                <a:gd name="connsiteY120" fmla="*/ 1521468 h 3568708"/>
                <a:gd name="connsiteX121" fmla="*/ 332740 w 3528061"/>
                <a:gd name="connsiteY121" fmla="*/ 1465588 h 3568708"/>
                <a:gd name="connsiteX122" fmla="*/ 411480 w 3528061"/>
                <a:gd name="connsiteY122" fmla="*/ 1440188 h 3568708"/>
                <a:gd name="connsiteX123" fmla="*/ 505460 w 3528061"/>
                <a:gd name="connsiteY123" fmla="*/ 1336048 h 3568708"/>
                <a:gd name="connsiteX124" fmla="*/ 553720 w 3528061"/>
                <a:gd name="connsiteY124" fmla="*/ 1203968 h 3568708"/>
                <a:gd name="connsiteX125" fmla="*/ 444501 w 3528061"/>
                <a:gd name="connsiteY125" fmla="*/ 1178568 h 3568708"/>
                <a:gd name="connsiteX126" fmla="*/ 441961 w 3528061"/>
                <a:gd name="connsiteY126" fmla="*/ 1005848 h 3568708"/>
                <a:gd name="connsiteX127" fmla="*/ 370841 w 3528061"/>
                <a:gd name="connsiteY127" fmla="*/ 998228 h 3568708"/>
                <a:gd name="connsiteX128" fmla="*/ 327661 w 3528061"/>
                <a:gd name="connsiteY128" fmla="*/ 985528 h 3568708"/>
                <a:gd name="connsiteX129" fmla="*/ 351285 w 3528061"/>
                <a:gd name="connsiteY129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254000 w 3528061"/>
                <a:gd name="connsiteY88" fmla="*/ 2954028 h 3568708"/>
                <a:gd name="connsiteX89" fmla="*/ 233680 w 3528061"/>
                <a:gd name="connsiteY89" fmla="*/ 2910848 h 3568708"/>
                <a:gd name="connsiteX90" fmla="*/ 127000 w 3528061"/>
                <a:gd name="connsiteY90" fmla="*/ 2903228 h 3568708"/>
                <a:gd name="connsiteX91" fmla="*/ 88900 w 3528061"/>
                <a:gd name="connsiteY91" fmla="*/ 2806708 h 3568708"/>
                <a:gd name="connsiteX92" fmla="*/ 12700 w 3528061"/>
                <a:gd name="connsiteY92" fmla="*/ 2773688 h 3568708"/>
                <a:gd name="connsiteX93" fmla="*/ 0 w 3528061"/>
                <a:gd name="connsiteY93" fmla="*/ 2725428 h 3568708"/>
                <a:gd name="connsiteX94" fmla="*/ 78740 w 3528061"/>
                <a:gd name="connsiteY94" fmla="*/ 2687328 h 3568708"/>
                <a:gd name="connsiteX95" fmla="*/ 109220 w 3528061"/>
                <a:gd name="connsiteY95" fmla="*/ 2766068 h 3568708"/>
                <a:gd name="connsiteX96" fmla="*/ 236220 w 3528061"/>
                <a:gd name="connsiteY96" fmla="*/ 2783848 h 3568708"/>
                <a:gd name="connsiteX97" fmla="*/ 297180 w 3528061"/>
                <a:gd name="connsiteY97" fmla="*/ 2738128 h 3568708"/>
                <a:gd name="connsiteX98" fmla="*/ 233680 w 3528061"/>
                <a:gd name="connsiteY98" fmla="*/ 2656848 h 3568708"/>
                <a:gd name="connsiteX99" fmla="*/ 124460 w 3528061"/>
                <a:gd name="connsiteY99" fmla="*/ 2639068 h 3568708"/>
                <a:gd name="connsiteX100" fmla="*/ 106680 w 3528061"/>
                <a:gd name="connsiteY100" fmla="*/ 2590808 h 3568708"/>
                <a:gd name="connsiteX101" fmla="*/ 55880 w 3528061"/>
                <a:gd name="connsiteY101" fmla="*/ 2578108 h 3568708"/>
                <a:gd name="connsiteX102" fmla="*/ 137160 w 3528061"/>
                <a:gd name="connsiteY102" fmla="*/ 2420628 h 3568708"/>
                <a:gd name="connsiteX103" fmla="*/ 111760 w 3528061"/>
                <a:gd name="connsiteY103" fmla="*/ 2392688 h 3568708"/>
                <a:gd name="connsiteX104" fmla="*/ 152400 w 3528061"/>
                <a:gd name="connsiteY104" fmla="*/ 2286008 h 3568708"/>
                <a:gd name="connsiteX105" fmla="*/ 96520 w 3528061"/>
                <a:gd name="connsiteY105" fmla="*/ 2242828 h 3568708"/>
                <a:gd name="connsiteX106" fmla="*/ 134620 w 3528061"/>
                <a:gd name="connsiteY106" fmla="*/ 2179328 h 3568708"/>
                <a:gd name="connsiteX107" fmla="*/ 199901 w 3528061"/>
                <a:gd name="connsiteY107" fmla="*/ 2115930 h 3568708"/>
                <a:gd name="connsiteX108" fmla="*/ 208280 w 3528061"/>
                <a:gd name="connsiteY108" fmla="*/ 2044708 h 3568708"/>
                <a:gd name="connsiteX109" fmla="*/ 152400 w 3528061"/>
                <a:gd name="connsiteY109" fmla="*/ 2016768 h 3568708"/>
                <a:gd name="connsiteX110" fmla="*/ 160020 w 3528061"/>
                <a:gd name="connsiteY110" fmla="*/ 1920248 h 3568708"/>
                <a:gd name="connsiteX111" fmla="*/ 96520 w 3528061"/>
                <a:gd name="connsiteY111" fmla="*/ 1877068 h 3568708"/>
                <a:gd name="connsiteX112" fmla="*/ 132080 w 3528061"/>
                <a:gd name="connsiteY112" fmla="*/ 1823728 h 3568708"/>
                <a:gd name="connsiteX113" fmla="*/ 116840 w 3528061"/>
                <a:gd name="connsiteY113" fmla="*/ 1717048 h 3568708"/>
                <a:gd name="connsiteX114" fmla="*/ 205740 w 3528061"/>
                <a:gd name="connsiteY114" fmla="*/ 1689108 h 3568708"/>
                <a:gd name="connsiteX115" fmla="*/ 241300 w 3528061"/>
                <a:gd name="connsiteY115" fmla="*/ 1744988 h 3568708"/>
                <a:gd name="connsiteX116" fmla="*/ 284480 w 3528061"/>
                <a:gd name="connsiteY116" fmla="*/ 1734828 h 3568708"/>
                <a:gd name="connsiteX117" fmla="*/ 274320 w 3528061"/>
                <a:gd name="connsiteY117" fmla="*/ 1673868 h 3568708"/>
                <a:gd name="connsiteX118" fmla="*/ 312420 w 3528061"/>
                <a:gd name="connsiteY118" fmla="*/ 1605288 h 3568708"/>
                <a:gd name="connsiteX119" fmla="*/ 386080 w 3528061"/>
                <a:gd name="connsiteY119" fmla="*/ 1574808 h 3568708"/>
                <a:gd name="connsiteX120" fmla="*/ 322580 w 3528061"/>
                <a:gd name="connsiteY120" fmla="*/ 1521468 h 3568708"/>
                <a:gd name="connsiteX121" fmla="*/ 332740 w 3528061"/>
                <a:gd name="connsiteY121" fmla="*/ 1465588 h 3568708"/>
                <a:gd name="connsiteX122" fmla="*/ 411480 w 3528061"/>
                <a:gd name="connsiteY122" fmla="*/ 1440188 h 3568708"/>
                <a:gd name="connsiteX123" fmla="*/ 505460 w 3528061"/>
                <a:gd name="connsiteY123" fmla="*/ 1336048 h 3568708"/>
                <a:gd name="connsiteX124" fmla="*/ 553720 w 3528061"/>
                <a:gd name="connsiteY124" fmla="*/ 1203968 h 3568708"/>
                <a:gd name="connsiteX125" fmla="*/ 444501 w 3528061"/>
                <a:gd name="connsiteY125" fmla="*/ 1178568 h 3568708"/>
                <a:gd name="connsiteX126" fmla="*/ 441961 w 3528061"/>
                <a:gd name="connsiteY126" fmla="*/ 1005848 h 3568708"/>
                <a:gd name="connsiteX127" fmla="*/ 370841 w 3528061"/>
                <a:gd name="connsiteY127" fmla="*/ 998228 h 3568708"/>
                <a:gd name="connsiteX128" fmla="*/ 327661 w 3528061"/>
                <a:gd name="connsiteY128" fmla="*/ 985528 h 3568708"/>
                <a:gd name="connsiteX129" fmla="*/ 351285 w 3528061"/>
                <a:gd name="connsiteY129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04240 w 3528061"/>
                <a:gd name="connsiteY88" fmla="*/ 3032768 h 3568708"/>
                <a:gd name="connsiteX89" fmla="*/ 254000 w 3528061"/>
                <a:gd name="connsiteY89" fmla="*/ 2954028 h 3568708"/>
                <a:gd name="connsiteX90" fmla="*/ 233680 w 3528061"/>
                <a:gd name="connsiteY90" fmla="*/ 2910848 h 3568708"/>
                <a:gd name="connsiteX91" fmla="*/ 127000 w 3528061"/>
                <a:gd name="connsiteY91" fmla="*/ 2903228 h 3568708"/>
                <a:gd name="connsiteX92" fmla="*/ 88900 w 3528061"/>
                <a:gd name="connsiteY92" fmla="*/ 2806708 h 3568708"/>
                <a:gd name="connsiteX93" fmla="*/ 12700 w 3528061"/>
                <a:gd name="connsiteY93" fmla="*/ 2773688 h 3568708"/>
                <a:gd name="connsiteX94" fmla="*/ 0 w 3528061"/>
                <a:gd name="connsiteY94" fmla="*/ 2725428 h 3568708"/>
                <a:gd name="connsiteX95" fmla="*/ 78740 w 3528061"/>
                <a:gd name="connsiteY95" fmla="*/ 2687328 h 3568708"/>
                <a:gd name="connsiteX96" fmla="*/ 109220 w 3528061"/>
                <a:gd name="connsiteY96" fmla="*/ 2766068 h 3568708"/>
                <a:gd name="connsiteX97" fmla="*/ 236220 w 3528061"/>
                <a:gd name="connsiteY97" fmla="*/ 2783848 h 3568708"/>
                <a:gd name="connsiteX98" fmla="*/ 297180 w 3528061"/>
                <a:gd name="connsiteY98" fmla="*/ 2738128 h 3568708"/>
                <a:gd name="connsiteX99" fmla="*/ 233680 w 3528061"/>
                <a:gd name="connsiteY99" fmla="*/ 2656848 h 3568708"/>
                <a:gd name="connsiteX100" fmla="*/ 124460 w 3528061"/>
                <a:gd name="connsiteY100" fmla="*/ 2639068 h 3568708"/>
                <a:gd name="connsiteX101" fmla="*/ 106680 w 3528061"/>
                <a:gd name="connsiteY101" fmla="*/ 2590808 h 3568708"/>
                <a:gd name="connsiteX102" fmla="*/ 55880 w 3528061"/>
                <a:gd name="connsiteY102" fmla="*/ 2578108 h 3568708"/>
                <a:gd name="connsiteX103" fmla="*/ 137160 w 3528061"/>
                <a:gd name="connsiteY103" fmla="*/ 2420628 h 3568708"/>
                <a:gd name="connsiteX104" fmla="*/ 111760 w 3528061"/>
                <a:gd name="connsiteY104" fmla="*/ 2392688 h 3568708"/>
                <a:gd name="connsiteX105" fmla="*/ 152400 w 3528061"/>
                <a:gd name="connsiteY105" fmla="*/ 2286008 h 3568708"/>
                <a:gd name="connsiteX106" fmla="*/ 96520 w 3528061"/>
                <a:gd name="connsiteY106" fmla="*/ 2242828 h 3568708"/>
                <a:gd name="connsiteX107" fmla="*/ 134620 w 3528061"/>
                <a:gd name="connsiteY107" fmla="*/ 2179328 h 3568708"/>
                <a:gd name="connsiteX108" fmla="*/ 199901 w 3528061"/>
                <a:gd name="connsiteY108" fmla="*/ 2115930 h 3568708"/>
                <a:gd name="connsiteX109" fmla="*/ 208280 w 3528061"/>
                <a:gd name="connsiteY109" fmla="*/ 2044708 h 3568708"/>
                <a:gd name="connsiteX110" fmla="*/ 152400 w 3528061"/>
                <a:gd name="connsiteY110" fmla="*/ 2016768 h 3568708"/>
                <a:gd name="connsiteX111" fmla="*/ 160020 w 3528061"/>
                <a:gd name="connsiteY111" fmla="*/ 1920248 h 3568708"/>
                <a:gd name="connsiteX112" fmla="*/ 96520 w 3528061"/>
                <a:gd name="connsiteY112" fmla="*/ 1877068 h 3568708"/>
                <a:gd name="connsiteX113" fmla="*/ 132080 w 3528061"/>
                <a:gd name="connsiteY113" fmla="*/ 1823728 h 3568708"/>
                <a:gd name="connsiteX114" fmla="*/ 116840 w 3528061"/>
                <a:gd name="connsiteY114" fmla="*/ 1717048 h 3568708"/>
                <a:gd name="connsiteX115" fmla="*/ 205740 w 3528061"/>
                <a:gd name="connsiteY115" fmla="*/ 1689108 h 3568708"/>
                <a:gd name="connsiteX116" fmla="*/ 241300 w 3528061"/>
                <a:gd name="connsiteY116" fmla="*/ 1744988 h 3568708"/>
                <a:gd name="connsiteX117" fmla="*/ 284480 w 3528061"/>
                <a:gd name="connsiteY117" fmla="*/ 1734828 h 3568708"/>
                <a:gd name="connsiteX118" fmla="*/ 274320 w 3528061"/>
                <a:gd name="connsiteY118" fmla="*/ 1673868 h 3568708"/>
                <a:gd name="connsiteX119" fmla="*/ 312420 w 3528061"/>
                <a:gd name="connsiteY119" fmla="*/ 1605288 h 3568708"/>
                <a:gd name="connsiteX120" fmla="*/ 386080 w 3528061"/>
                <a:gd name="connsiteY120" fmla="*/ 1574808 h 3568708"/>
                <a:gd name="connsiteX121" fmla="*/ 322580 w 3528061"/>
                <a:gd name="connsiteY121" fmla="*/ 1521468 h 3568708"/>
                <a:gd name="connsiteX122" fmla="*/ 332740 w 3528061"/>
                <a:gd name="connsiteY122" fmla="*/ 1465588 h 3568708"/>
                <a:gd name="connsiteX123" fmla="*/ 411480 w 3528061"/>
                <a:gd name="connsiteY123" fmla="*/ 1440188 h 3568708"/>
                <a:gd name="connsiteX124" fmla="*/ 505460 w 3528061"/>
                <a:gd name="connsiteY124" fmla="*/ 1336048 h 3568708"/>
                <a:gd name="connsiteX125" fmla="*/ 553720 w 3528061"/>
                <a:gd name="connsiteY125" fmla="*/ 1203968 h 3568708"/>
                <a:gd name="connsiteX126" fmla="*/ 444501 w 3528061"/>
                <a:gd name="connsiteY126" fmla="*/ 1178568 h 3568708"/>
                <a:gd name="connsiteX127" fmla="*/ 441961 w 3528061"/>
                <a:gd name="connsiteY127" fmla="*/ 1005848 h 3568708"/>
                <a:gd name="connsiteX128" fmla="*/ 370841 w 3528061"/>
                <a:gd name="connsiteY128" fmla="*/ 998228 h 3568708"/>
                <a:gd name="connsiteX129" fmla="*/ 327661 w 3528061"/>
                <a:gd name="connsiteY129" fmla="*/ 985528 h 3568708"/>
                <a:gd name="connsiteX130" fmla="*/ 351285 w 3528061"/>
                <a:gd name="connsiteY130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254000 w 3528061"/>
                <a:gd name="connsiteY89" fmla="*/ 2954028 h 3568708"/>
                <a:gd name="connsiteX90" fmla="*/ 233680 w 3528061"/>
                <a:gd name="connsiteY90" fmla="*/ 2910848 h 3568708"/>
                <a:gd name="connsiteX91" fmla="*/ 127000 w 3528061"/>
                <a:gd name="connsiteY91" fmla="*/ 2903228 h 3568708"/>
                <a:gd name="connsiteX92" fmla="*/ 88900 w 3528061"/>
                <a:gd name="connsiteY92" fmla="*/ 2806708 h 3568708"/>
                <a:gd name="connsiteX93" fmla="*/ 12700 w 3528061"/>
                <a:gd name="connsiteY93" fmla="*/ 2773688 h 3568708"/>
                <a:gd name="connsiteX94" fmla="*/ 0 w 3528061"/>
                <a:gd name="connsiteY94" fmla="*/ 2725428 h 3568708"/>
                <a:gd name="connsiteX95" fmla="*/ 78740 w 3528061"/>
                <a:gd name="connsiteY95" fmla="*/ 2687328 h 3568708"/>
                <a:gd name="connsiteX96" fmla="*/ 109220 w 3528061"/>
                <a:gd name="connsiteY96" fmla="*/ 2766068 h 3568708"/>
                <a:gd name="connsiteX97" fmla="*/ 236220 w 3528061"/>
                <a:gd name="connsiteY97" fmla="*/ 2783848 h 3568708"/>
                <a:gd name="connsiteX98" fmla="*/ 297180 w 3528061"/>
                <a:gd name="connsiteY98" fmla="*/ 2738128 h 3568708"/>
                <a:gd name="connsiteX99" fmla="*/ 233680 w 3528061"/>
                <a:gd name="connsiteY99" fmla="*/ 2656848 h 3568708"/>
                <a:gd name="connsiteX100" fmla="*/ 124460 w 3528061"/>
                <a:gd name="connsiteY100" fmla="*/ 2639068 h 3568708"/>
                <a:gd name="connsiteX101" fmla="*/ 106680 w 3528061"/>
                <a:gd name="connsiteY101" fmla="*/ 2590808 h 3568708"/>
                <a:gd name="connsiteX102" fmla="*/ 55880 w 3528061"/>
                <a:gd name="connsiteY102" fmla="*/ 2578108 h 3568708"/>
                <a:gd name="connsiteX103" fmla="*/ 137160 w 3528061"/>
                <a:gd name="connsiteY103" fmla="*/ 2420628 h 3568708"/>
                <a:gd name="connsiteX104" fmla="*/ 111760 w 3528061"/>
                <a:gd name="connsiteY104" fmla="*/ 2392688 h 3568708"/>
                <a:gd name="connsiteX105" fmla="*/ 152400 w 3528061"/>
                <a:gd name="connsiteY105" fmla="*/ 2286008 h 3568708"/>
                <a:gd name="connsiteX106" fmla="*/ 96520 w 3528061"/>
                <a:gd name="connsiteY106" fmla="*/ 2242828 h 3568708"/>
                <a:gd name="connsiteX107" fmla="*/ 134620 w 3528061"/>
                <a:gd name="connsiteY107" fmla="*/ 2179328 h 3568708"/>
                <a:gd name="connsiteX108" fmla="*/ 199901 w 3528061"/>
                <a:gd name="connsiteY108" fmla="*/ 2115930 h 3568708"/>
                <a:gd name="connsiteX109" fmla="*/ 208280 w 3528061"/>
                <a:gd name="connsiteY109" fmla="*/ 2044708 h 3568708"/>
                <a:gd name="connsiteX110" fmla="*/ 152400 w 3528061"/>
                <a:gd name="connsiteY110" fmla="*/ 2016768 h 3568708"/>
                <a:gd name="connsiteX111" fmla="*/ 160020 w 3528061"/>
                <a:gd name="connsiteY111" fmla="*/ 1920248 h 3568708"/>
                <a:gd name="connsiteX112" fmla="*/ 96520 w 3528061"/>
                <a:gd name="connsiteY112" fmla="*/ 1877068 h 3568708"/>
                <a:gd name="connsiteX113" fmla="*/ 132080 w 3528061"/>
                <a:gd name="connsiteY113" fmla="*/ 1823728 h 3568708"/>
                <a:gd name="connsiteX114" fmla="*/ 116840 w 3528061"/>
                <a:gd name="connsiteY114" fmla="*/ 1717048 h 3568708"/>
                <a:gd name="connsiteX115" fmla="*/ 205740 w 3528061"/>
                <a:gd name="connsiteY115" fmla="*/ 1689108 h 3568708"/>
                <a:gd name="connsiteX116" fmla="*/ 241300 w 3528061"/>
                <a:gd name="connsiteY116" fmla="*/ 1744988 h 3568708"/>
                <a:gd name="connsiteX117" fmla="*/ 284480 w 3528061"/>
                <a:gd name="connsiteY117" fmla="*/ 1734828 h 3568708"/>
                <a:gd name="connsiteX118" fmla="*/ 274320 w 3528061"/>
                <a:gd name="connsiteY118" fmla="*/ 1673868 h 3568708"/>
                <a:gd name="connsiteX119" fmla="*/ 312420 w 3528061"/>
                <a:gd name="connsiteY119" fmla="*/ 1605288 h 3568708"/>
                <a:gd name="connsiteX120" fmla="*/ 386080 w 3528061"/>
                <a:gd name="connsiteY120" fmla="*/ 1574808 h 3568708"/>
                <a:gd name="connsiteX121" fmla="*/ 322580 w 3528061"/>
                <a:gd name="connsiteY121" fmla="*/ 1521468 h 3568708"/>
                <a:gd name="connsiteX122" fmla="*/ 332740 w 3528061"/>
                <a:gd name="connsiteY122" fmla="*/ 1465588 h 3568708"/>
                <a:gd name="connsiteX123" fmla="*/ 411480 w 3528061"/>
                <a:gd name="connsiteY123" fmla="*/ 1440188 h 3568708"/>
                <a:gd name="connsiteX124" fmla="*/ 505460 w 3528061"/>
                <a:gd name="connsiteY124" fmla="*/ 1336048 h 3568708"/>
                <a:gd name="connsiteX125" fmla="*/ 553720 w 3528061"/>
                <a:gd name="connsiteY125" fmla="*/ 1203968 h 3568708"/>
                <a:gd name="connsiteX126" fmla="*/ 444501 w 3528061"/>
                <a:gd name="connsiteY126" fmla="*/ 1178568 h 3568708"/>
                <a:gd name="connsiteX127" fmla="*/ 441961 w 3528061"/>
                <a:gd name="connsiteY127" fmla="*/ 1005848 h 3568708"/>
                <a:gd name="connsiteX128" fmla="*/ 370841 w 3528061"/>
                <a:gd name="connsiteY128" fmla="*/ 998228 h 3568708"/>
                <a:gd name="connsiteX129" fmla="*/ 327661 w 3528061"/>
                <a:gd name="connsiteY129" fmla="*/ 985528 h 3568708"/>
                <a:gd name="connsiteX130" fmla="*/ 351285 w 3528061"/>
                <a:gd name="connsiteY130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868680 w 3528061"/>
                <a:gd name="connsiteY89" fmla="*/ 3045468 h 3568708"/>
                <a:gd name="connsiteX90" fmla="*/ 254000 w 3528061"/>
                <a:gd name="connsiteY90" fmla="*/ 2954028 h 3568708"/>
                <a:gd name="connsiteX91" fmla="*/ 233680 w 3528061"/>
                <a:gd name="connsiteY91" fmla="*/ 2910848 h 3568708"/>
                <a:gd name="connsiteX92" fmla="*/ 127000 w 3528061"/>
                <a:gd name="connsiteY92" fmla="*/ 2903228 h 3568708"/>
                <a:gd name="connsiteX93" fmla="*/ 88900 w 3528061"/>
                <a:gd name="connsiteY93" fmla="*/ 2806708 h 3568708"/>
                <a:gd name="connsiteX94" fmla="*/ 12700 w 3528061"/>
                <a:gd name="connsiteY94" fmla="*/ 2773688 h 3568708"/>
                <a:gd name="connsiteX95" fmla="*/ 0 w 3528061"/>
                <a:gd name="connsiteY95" fmla="*/ 2725428 h 3568708"/>
                <a:gd name="connsiteX96" fmla="*/ 78740 w 3528061"/>
                <a:gd name="connsiteY96" fmla="*/ 2687328 h 3568708"/>
                <a:gd name="connsiteX97" fmla="*/ 109220 w 3528061"/>
                <a:gd name="connsiteY97" fmla="*/ 2766068 h 3568708"/>
                <a:gd name="connsiteX98" fmla="*/ 236220 w 3528061"/>
                <a:gd name="connsiteY98" fmla="*/ 2783848 h 3568708"/>
                <a:gd name="connsiteX99" fmla="*/ 297180 w 3528061"/>
                <a:gd name="connsiteY99" fmla="*/ 2738128 h 3568708"/>
                <a:gd name="connsiteX100" fmla="*/ 233680 w 3528061"/>
                <a:gd name="connsiteY100" fmla="*/ 2656848 h 3568708"/>
                <a:gd name="connsiteX101" fmla="*/ 124460 w 3528061"/>
                <a:gd name="connsiteY101" fmla="*/ 2639068 h 3568708"/>
                <a:gd name="connsiteX102" fmla="*/ 106680 w 3528061"/>
                <a:gd name="connsiteY102" fmla="*/ 2590808 h 3568708"/>
                <a:gd name="connsiteX103" fmla="*/ 55880 w 3528061"/>
                <a:gd name="connsiteY103" fmla="*/ 2578108 h 3568708"/>
                <a:gd name="connsiteX104" fmla="*/ 137160 w 3528061"/>
                <a:gd name="connsiteY104" fmla="*/ 2420628 h 3568708"/>
                <a:gd name="connsiteX105" fmla="*/ 111760 w 3528061"/>
                <a:gd name="connsiteY105" fmla="*/ 2392688 h 3568708"/>
                <a:gd name="connsiteX106" fmla="*/ 152400 w 3528061"/>
                <a:gd name="connsiteY106" fmla="*/ 2286008 h 3568708"/>
                <a:gd name="connsiteX107" fmla="*/ 96520 w 3528061"/>
                <a:gd name="connsiteY107" fmla="*/ 2242828 h 3568708"/>
                <a:gd name="connsiteX108" fmla="*/ 134620 w 3528061"/>
                <a:gd name="connsiteY108" fmla="*/ 2179328 h 3568708"/>
                <a:gd name="connsiteX109" fmla="*/ 199901 w 3528061"/>
                <a:gd name="connsiteY109" fmla="*/ 2115930 h 3568708"/>
                <a:gd name="connsiteX110" fmla="*/ 208280 w 3528061"/>
                <a:gd name="connsiteY110" fmla="*/ 2044708 h 3568708"/>
                <a:gd name="connsiteX111" fmla="*/ 152400 w 3528061"/>
                <a:gd name="connsiteY111" fmla="*/ 2016768 h 3568708"/>
                <a:gd name="connsiteX112" fmla="*/ 160020 w 3528061"/>
                <a:gd name="connsiteY112" fmla="*/ 1920248 h 3568708"/>
                <a:gd name="connsiteX113" fmla="*/ 96520 w 3528061"/>
                <a:gd name="connsiteY113" fmla="*/ 1877068 h 3568708"/>
                <a:gd name="connsiteX114" fmla="*/ 132080 w 3528061"/>
                <a:gd name="connsiteY114" fmla="*/ 1823728 h 3568708"/>
                <a:gd name="connsiteX115" fmla="*/ 116840 w 3528061"/>
                <a:gd name="connsiteY115" fmla="*/ 1717048 h 3568708"/>
                <a:gd name="connsiteX116" fmla="*/ 205740 w 3528061"/>
                <a:gd name="connsiteY116" fmla="*/ 1689108 h 3568708"/>
                <a:gd name="connsiteX117" fmla="*/ 241300 w 3528061"/>
                <a:gd name="connsiteY117" fmla="*/ 1744988 h 3568708"/>
                <a:gd name="connsiteX118" fmla="*/ 284480 w 3528061"/>
                <a:gd name="connsiteY118" fmla="*/ 1734828 h 3568708"/>
                <a:gd name="connsiteX119" fmla="*/ 274320 w 3528061"/>
                <a:gd name="connsiteY119" fmla="*/ 1673868 h 3568708"/>
                <a:gd name="connsiteX120" fmla="*/ 312420 w 3528061"/>
                <a:gd name="connsiteY120" fmla="*/ 1605288 h 3568708"/>
                <a:gd name="connsiteX121" fmla="*/ 386080 w 3528061"/>
                <a:gd name="connsiteY121" fmla="*/ 1574808 h 3568708"/>
                <a:gd name="connsiteX122" fmla="*/ 322580 w 3528061"/>
                <a:gd name="connsiteY122" fmla="*/ 1521468 h 3568708"/>
                <a:gd name="connsiteX123" fmla="*/ 332740 w 3528061"/>
                <a:gd name="connsiteY123" fmla="*/ 1465588 h 3568708"/>
                <a:gd name="connsiteX124" fmla="*/ 411480 w 3528061"/>
                <a:gd name="connsiteY124" fmla="*/ 1440188 h 3568708"/>
                <a:gd name="connsiteX125" fmla="*/ 505460 w 3528061"/>
                <a:gd name="connsiteY125" fmla="*/ 1336048 h 3568708"/>
                <a:gd name="connsiteX126" fmla="*/ 553720 w 3528061"/>
                <a:gd name="connsiteY126" fmla="*/ 1203968 h 3568708"/>
                <a:gd name="connsiteX127" fmla="*/ 444501 w 3528061"/>
                <a:gd name="connsiteY127" fmla="*/ 1178568 h 3568708"/>
                <a:gd name="connsiteX128" fmla="*/ 441961 w 3528061"/>
                <a:gd name="connsiteY128" fmla="*/ 1005848 h 3568708"/>
                <a:gd name="connsiteX129" fmla="*/ 370841 w 3528061"/>
                <a:gd name="connsiteY129" fmla="*/ 998228 h 3568708"/>
                <a:gd name="connsiteX130" fmla="*/ 327661 w 3528061"/>
                <a:gd name="connsiteY130" fmla="*/ 985528 h 3568708"/>
                <a:gd name="connsiteX131" fmla="*/ 351285 w 3528061"/>
                <a:gd name="connsiteY131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254000 w 3528061"/>
                <a:gd name="connsiteY90" fmla="*/ 2954028 h 3568708"/>
                <a:gd name="connsiteX91" fmla="*/ 233680 w 3528061"/>
                <a:gd name="connsiteY91" fmla="*/ 2910848 h 3568708"/>
                <a:gd name="connsiteX92" fmla="*/ 127000 w 3528061"/>
                <a:gd name="connsiteY92" fmla="*/ 2903228 h 3568708"/>
                <a:gd name="connsiteX93" fmla="*/ 88900 w 3528061"/>
                <a:gd name="connsiteY93" fmla="*/ 2806708 h 3568708"/>
                <a:gd name="connsiteX94" fmla="*/ 12700 w 3528061"/>
                <a:gd name="connsiteY94" fmla="*/ 2773688 h 3568708"/>
                <a:gd name="connsiteX95" fmla="*/ 0 w 3528061"/>
                <a:gd name="connsiteY95" fmla="*/ 2725428 h 3568708"/>
                <a:gd name="connsiteX96" fmla="*/ 78740 w 3528061"/>
                <a:gd name="connsiteY96" fmla="*/ 2687328 h 3568708"/>
                <a:gd name="connsiteX97" fmla="*/ 109220 w 3528061"/>
                <a:gd name="connsiteY97" fmla="*/ 2766068 h 3568708"/>
                <a:gd name="connsiteX98" fmla="*/ 236220 w 3528061"/>
                <a:gd name="connsiteY98" fmla="*/ 2783848 h 3568708"/>
                <a:gd name="connsiteX99" fmla="*/ 297180 w 3528061"/>
                <a:gd name="connsiteY99" fmla="*/ 2738128 h 3568708"/>
                <a:gd name="connsiteX100" fmla="*/ 233680 w 3528061"/>
                <a:gd name="connsiteY100" fmla="*/ 2656848 h 3568708"/>
                <a:gd name="connsiteX101" fmla="*/ 124460 w 3528061"/>
                <a:gd name="connsiteY101" fmla="*/ 2639068 h 3568708"/>
                <a:gd name="connsiteX102" fmla="*/ 106680 w 3528061"/>
                <a:gd name="connsiteY102" fmla="*/ 2590808 h 3568708"/>
                <a:gd name="connsiteX103" fmla="*/ 55880 w 3528061"/>
                <a:gd name="connsiteY103" fmla="*/ 2578108 h 3568708"/>
                <a:gd name="connsiteX104" fmla="*/ 137160 w 3528061"/>
                <a:gd name="connsiteY104" fmla="*/ 2420628 h 3568708"/>
                <a:gd name="connsiteX105" fmla="*/ 111760 w 3528061"/>
                <a:gd name="connsiteY105" fmla="*/ 2392688 h 3568708"/>
                <a:gd name="connsiteX106" fmla="*/ 152400 w 3528061"/>
                <a:gd name="connsiteY106" fmla="*/ 2286008 h 3568708"/>
                <a:gd name="connsiteX107" fmla="*/ 96520 w 3528061"/>
                <a:gd name="connsiteY107" fmla="*/ 2242828 h 3568708"/>
                <a:gd name="connsiteX108" fmla="*/ 134620 w 3528061"/>
                <a:gd name="connsiteY108" fmla="*/ 2179328 h 3568708"/>
                <a:gd name="connsiteX109" fmla="*/ 199901 w 3528061"/>
                <a:gd name="connsiteY109" fmla="*/ 2115930 h 3568708"/>
                <a:gd name="connsiteX110" fmla="*/ 208280 w 3528061"/>
                <a:gd name="connsiteY110" fmla="*/ 2044708 h 3568708"/>
                <a:gd name="connsiteX111" fmla="*/ 152400 w 3528061"/>
                <a:gd name="connsiteY111" fmla="*/ 2016768 h 3568708"/>
                <a:gd name="connsiteX112" fmla="*/ 160020 w 3528061"/>
                <a:gd name="connsiteY112" fmla="*/ 1920248 h 3568708"/>
                <a:gd name="connsiteX113" fmla="*/ 96520 w 3528061"/>
                <a:gd name="connsiteY113" fmla="*/ 1877068 h 3568708"/>
                <a:gd name="connsiteX114" fmla="*/ 132080 w 3528061"/>
                <a:gd name="connsiteY114" fmla="*/ 1823728 h 3568708"/>
                <a:gd name="connsiteX115" fmla="*/ 116840 w 3528061"/>
                <a:gd name="connsiteY115" fmla="*/ 1717048 h 3568708"/>
                <a:gd name="connsiteX116" fmla="*/ 205740 w 3528061"/>
                <a:gd name="connsiteY116" fmla="*/ 1689108 h 3568708"/>
                <a:gd name="connsiteX117" fmla="*/ 241300 w 3528061"/>
                <a:gd name="connsiteY117" fmla="*/ 1744988 h 3568708"/>
                <a:gd name="connsiteX118" fmla="*/ 284480 w 3528061"/>
                <a:gd name="connsiteY118" fmla="*/ 1734828 h 3568708"/>
                <a:gd name="connsiteX119" fmla="*/ 274320 w 3528061"/>
                <a:gd name="connsiteY119" fmla="*/ 1673868 h 3568708"/>
                <a:gd name="connsiteX120" fmla="*/ 312420 w 3528061"/>
                <a:gd name="connsiteY120" fmla="*/ 1605288 h 3568708"/>
                <a:gd name="connsiteX121" fmla="*/ 386080 w 3528061"/>
                <a:gd name="connsiteY121" fmla="*/ 1574808 h 3568708"/>
                <a:gd name="connsiteX122" fmla="*/ 322580 w 3528061"/>
                <a:gd name="connsiteY122" fmla="*/ 1521468 h 3568708"/>
                <a:gd name="connsiteX123" fmla="*/ 332740 w 3528061"/>
                <a:gd name="connsiteY123" fmla="*/ 1465588 h 3568708"/>
                <a:gd name="connsiteX124" fmla="*/ 411480 w 3528061"/>
                <a:gd name="connsiteY124" fmla="*/ 1440188 h 3568708"/>
                <a:gd name="connsiteX125" fmla="*/ 505460 w 3528061"/>
                <a:gd name="connsiteY125" fmla="*/ 1336048 h 3568708"/>
                <a:gd name="connsiteX126" fmla="*/ 553720 w 3528061"/>
                <a:gd name="connsiteY126" fmla="*/ 1203968 h 3568708"/>
                <a:gd name="connsiteX127" fmla="*/ 444501 w 3528061"/>
                <a:gd name="connsiteY127" fmla="*/ 1178568 h 3568708"/>
                <a:gd name="connsiteX128" fmla="*/ 441961 w 3528061"/>
                <a:gd name="connsiteY128" fmla="*/ 1005848 h 3568708"/>
                <a:gd name="connsiteX129" fmla="*/ 370841 w 3528061"/>
                <a:gd name="connsiteY129" fmla="*/ 998228 h 3568708"/>
                <a:gd name="connsiteX130" fmla="*/ 327661 w 3528061"/>
                <a:gd name="connsiteY130" fmla="*/ 985528 h 3568708"/>
                <a:gd name="connsiteX131" fmla="*/ 351285 w 3528061"/>
                <a:gd name="connsiteY131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668020 w 3528061"/>
                <a:gd name="connsiteY90" fmla="*/ 3088648 h 3568708"/>
                <a:gd name="connsiteX91" fmla="*/ 254000 w 3528061"/>
                <a:gd name="connsiteY91" fmla="*/ 2954028 h 3568708"/>
                <a:gd name="connsiteX92" fmla="*/ 233680 w 3528061"/>
                <a:gd name="connsiteY92" fmla="*/ 2910848 h 3568708"/>
                <a:gd name="connsiteX93" fmla="*/ 127000 w 3528061"/>
                <a:gd name="connsiteY93" fmla="*/ 2903228 h 3568708"/>
                <a:gd name="connsiteX94" fmla="*/ 88900 w 3528061"/>
                <a:gd name="connsiteY94" fmla="*/ 2806708 h 3568708"/>
                <a:gd name="connsiteX95" fmla="*/ 12700 w 3528061"/>
                <a:gd name="connsiteY95" fmla="*/ 2773688 h 3568708"/>
                <a:gd name="connsiteX96" fmla="*/ 0 w 3528061"/>
                <a:gd name="connsiteY96" fmla="*/ 2725428 h 3568708"/>
                <a:gd name="connsiteX97" fmla="*/ 78740 w 3528061"/>
                <a:gd name="connsiteY97" fmla="*/ 2687328 h 3568708"/>
                <a:gd name="connsiteX98" fmla="*/ 109220 w 3528061"/>
                <a:gd name="connsiteY98" fmla="*/ 2766068 h 3568708"/>
                <a:gd name="connsiteX99" fmla="*/ 236220 w 3528061"/>
                <a:gd name="connsiteY99" fmla="*/ 2783848 h 3568708"/>
                <a:gd name="connsiteX100" fmla="*/ 297180 w 3528061"/>
                <a:gd name="connsiteY100" fmla="*/ 2738128 h 3568708"/>
                <a:gd name="connsiteX101" fmla="*/ 233680 w 3528061"/>
                <a:gd name="connsiteY101" fmla="*/ 2656848 h 3568708"/>
                <a:gd name="connsiteX102" fmla="*/ 124460 w 3528061"/>
                <a:gd name="connsiteY102" fmla="*/ 2639068 h 3568708"/>
                <a:gd name="connsiteX103" fmla="*/ 106680 w 3528061"/>
                <a:gd name="connsiteY103" fmla="*/ 2590808 h 3568708"/>
                <a:gd name="connsiteX104" fmla="*/ 55880 w 3528061"/>
                <a:gd name="connsiteY104" fmla="*/ 2578108 h 3568708"/>
                <a:gd name="connsiteX105" fmla="*/ 137160 w 3528061"/>
                <a:gd name="connsiteY105" fmla="*/ 2420628 h 3568708"/>
                <a:gd name="connsiteX106" fmla="*/ 111760 w 3528061"/>
                <a:gd name="connsiteY106" fmla="*/ 2392688 h 3568708"/>
                <a:gd name="connsiteX107" fmla="*/ 152400 w 3528061"/>
                <a:gd name="connsiteY107" fmla="*/ 2286008 h 3568708"/>
                <a:gd name="connsiteX108" fmla="*/ 96520 w 3528061"/>
                <a:gd name="connsiteY108" fmla="*/ 2242828 h 3568708"/>
                <a:gd name="connsiteX109" fmla="*/ 134620 w 3528061"/>
                <a:gd name="connsiteY109" fmla="*/ 2179328 h 3568708"/>
                <a:gd name="connsiteX110" fmla="*/ 199901 w 3528061"/>
                <a:gd name="connsiteY110" fmla="*/ 2115930 h 3568708"/>
                <a:gd name="connsiteX111" fmla="*/ 208280 w 3528061"/>
                <a:gd name="connsiteY111" fmla="*/ 2044708 h 3568708"/>
                <a:gd name="connsiteX112" fmla="*/ 152400 w 3528061"/>
                <a:gd name="connsiteY112" fmla="*/ 2016768 h 3568708"/>
                <a:gd name="connsiteX113" fmla="*/ 160020 w 3528061"/>
                <a:gd name="connsiteY113" fmla="*/ 1920248 h 3568708"/>
                <a:gd name="connsiteX114" fmla="*/ 96520 w 3528061"/>
                <a:gd name="connsiteY114" fmla="*/ 1877068 h 3568708"/>
                <a:gd name="connsiteX115" fmla="*/ 132080 w 3528061"/>
                <a:gd name="connsiteY115" fmla="*/ 1823728 h 3568708"/>
                <a:gd name="connsiteX116" fmla="*/ 116840 w 3528061"/>
                <a:gd name="connsiteY116" fmla="*/ 1717048 h 3568708"/>
                <a:gd name="connsiteX117" fmla="*/ 205740 w 3528061"/>
                <a:gd name="connsiteY117" fmla="*/ 1689108 h 3568708"/>
                <a:gd name="connsiteX118" fmla="*/ 241300 w 3528061"/>
                <a:gd name="connsiteY118" fmla="*/ 1744988 h 3568708"/>
                <a:gd name="connsiteX119" fmla="*/ 284480 w 3528061"/>
                <a:gd name="connsiteY119" fmla="*/ 1734828 h 3568708"/>
                <a:gd name="connsiteX120" fmla="*/ 274320 w 3528061"/>
                <a:gd name="connsiteY120" fmla="*/ 1673868 h 3568708"/>
                <a:gd name="connsiteX121" fmla="*/ 312420 w 3528061"/>
                <a:gd name="connsiteY121" fmla="*/ 1605288 h 3568708"/>
                <a:gd name="connsiteX122" fmla="*/ 386080 w 3528061"/>
                <a:gd name="connsiteY122" fmla="*/ 1574808 h 3568708"/>
                <a:gd name="connsiteX123" fmla="*/ 322580 w 3528061"/>
                <a:gd name="connsiteY123" fmla="*/ 1521468 h 3568708"/>
                <a:gd name="connsiteX124" fmla="*/ 332740 w 3528061"/>
                <a:gd name="connsiteY124" fmla="*/ 1465588 h 3568708"/>
                <a:gd name="connsiteX125" fmla="*/ 411480 w 3528061"/>
                <a:gd name="connsiteY125" fmla="*/ 1440188 h 3568708"/>
                <a:gd name="connsiteX126" fmla="*/ 505460 w 3528061"/>
                <a:gd name="connsiteY126" fmla="*/ 1336048 h 3568708"/>
                <a:gd name="connsiteX127" fmla="*/ 553720 w 3528061"/>
                <a:gd name="connsiteY127" fmla="*/ 1203968 h 3568708"/>
                <a:gd name="connsiteX128" fmla="*/ 444501 w 3528061"/>
                <a:gd name="connsiteY128" fmla="*/ 1178568 h 3568708"/>
                <a:gd name="connsiteX129" fmla="*/ 441961 w 3528061"/>
                <a:gd name="connsiteY129" fmla="*/ 1005848 h 3568708"/>
                <a:gd name="connsiteX130" fmla="*/ 370841 w 3528061"/>
                <a:gd name="connsiteY130" fmla="*/ 998228 h 3568708"/>
                <a:gd name="connsiteX131" fmla="*/ 327661 w 3528061"/>
                <a:gd name="connsiteY131" fmla="*/ 985528 h 3568708"/>
                <a:gd name="connsiteX132" fmla="*/ 351285 w 3528061"/>
                <a:gd name="connsiteY132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734060 w 3528061"/>
                <a:gd name="connsiteY90" fmla="*/ 3164848 h 3568708"/>
                <a:gd name="connsiteX91" fmla="*/ 254000 w 3528061"/>
                <a:gd name="connsiteY91" fmla="*/ 2954028 h 3568708"/>
                <a:gd name="connsiteX92" fmla="*/ 233680 w 3528061"/>
                <a:gd name="connsiteY92" fmla="*/ 2910848 h 3568708"/>
                <a:gd name="connsiteX93" fmla="*/ 127000 w 3528061"/>
                <a:gd name="connsiteY93" fmla="*/ 2903228 h 3568708"/>
                <a:gd name="connsiteX94" fmla="*/ 88900 w 3528061"/>
                <a:gd name="connsiteY94" fmla="*/ 2806708 h 3568708"/>
                <a:gd name="connsiteX95" fmla="*/ 12700 w 3528061"/>
                <a:gd name="connsiteY95" fmla="*/ 2773688 h 3568708"/>
                <a:gd name="connsiteX96" fmla="*/ 0 w 3528061"/>
                <a:gd name="connsiteY96" fmla="*/ 2725428 h 3568708"/>
                <a:gd name="connsiteX97" fmla="*/ 78740 w 3528061"/>
                <a:gd name="connsiteY97" fmla="*/ 2687328 h 3568708"/>
                <a:gd name="connsiteX98" fmla="*/ 109220 w 3528061"/>
                <a:gd name="connsiteY98" fmla="*/ 2766068 h 3568708"/>
                <a:gd name="connsiteX99" fmla="*/ 236220 w 3528061"/>
                <a:gd name="connsiteY99" fmla="*/ 2783848 h 3568708"/>
                <a:gd name="connsiteX100" fmla="*/ 297180 w 3528061"/>
                <a:gd name="connsiteY100" fmla="*/ 2738128 h 3568708"/>
                <a:gd name="connsiteX101" fmla="*/ 233680 w 3528061"/>
                <a:gd name="connsiteY101" fmla="*/ 2656848 h 3568708"/>
                <a:gd name="connsiteX102" fmla="*/ 124460 w 3528061"/>
                <a:gd name="connsiteY102" fmla="*/ 2639068 h 3568708"/>
                <a:gd name="connsiteX103" fmla="*/ 106680 w 3528061"/>
                <a:gd name="connsiteY103" fmla="*/ 2590808 h 3568708"/>
                <a:gd name="connsiteX104" fmla="*/ 55880 w 3528061"/>
                <a:gd name="connsiteY104" fmla="*/ 2578108 h 3568708"/>
                <a:gd name="connsiteX105" fmla="*/ 137160 w 3528061"/>
                <a:gd name="connsiteY105" fmla="*/ 2420628 h 3568708"/>
                <a:gd name="connsiteX106" fmla="*/ 111760 w 3528061"/>
                <a:gd name="connsiteY106" fmla="*/ 2392688 h 3568708"/>
                <a:gd name="connsiteX107" fmla="*/ 152400 w 3528061"/>
                <a:gd name="connsiteY107" fmla="*/ 2286008 h 3568708"/>
                <a:gd name="connsiteX108" fmla="*/ 96520 w 3528061"/>
                <a:gd name="connsiteY108" fmla="*/ 2242828 h 3568708"/>
                <a:gd name="connsiteX109" fmla="*/ 134620 w 3528061"/>
                <a:gd name="connsiteY109" fmla="*/ 2179328 h 3568708"/>
                <a:gd name="connsiteX110" fmla="*/ 199901 w 3528061"/>
                <a:gd name="connsiteY110" fmla="*/ 2115930 h 3568708"/>
                <a:gd name="connsiteX111" fmla="*/ 208280 w 3528061"/>
                <a:gd name="connsiteY111" fmla="*/ 2044708 h 3568708"/>
                <a:gd name="connsiteX112" fmla="*/ 152400 w 3528061"/>
                <a:gd name="connsiteY112" fmla="*/ 2016768 h 3568708"/>
                <a:gd name="connsiteX113" fmla="*/ 160020 w 3528061"/>
                <a:gd name="connsiteY113" fmla="*/ 1920248 h 3568708"/>
                <a:gd name="connsiteX114" fmla="*/ 96520 w 3528061"/>
                <a:gd name="connsiteY114" fmla="*/ 1877068 h 3568708"/>
                <a:gd name="connsiteX115" fmla="*/ 132080 w 3528061"/>
                <a:gd name="connsiteY115" fmla="*/ 1823728 h 3568708"/>
                <a:gd name="connsiteX116" fmla="*/ 116840 w 3528061"/>
                <a:gd name="connsiteY116" fmla="*/ 1717048 h 3568708"/>
                <a:gd name="connsiteX117" fmla="*/ 205740 w 3528061"/>
                <a:gd name="connsiteY117" fmla="*/ 1689108 h 3568708"/>
                <a:gd name="connsiteX118" fmla="*/ 241300 w 3528061"/>
                <a:gd name="connsiteY118" fmla="*/ 1744988 h 3568708"/>
                <a:gd name="connsiteX119" fmla="*/ 284480 w 3528061"/>
                <a:gd name="connsiteY119" fmla="*/ 1734828 h 3568708"/>
                <a:gd name="connsiteX120" fmla="*/ 274320 w 3528061"/>
                <a:gd name="connsiteY120" fmla="*/ 1673868 h 3568708"/>
                <a:gd name="connsiteX121" fmla="*/ 312420 w 3528061"/>
                <a:gd name="connsiteY121" fmla="*/ 1605288 h 3568708"/>
                <a:gd name="connsiteX122" fmla="*/ 386080 w 3528061"/>
                <a:gd name="connsiteY122" fmla="*/ 1574808 h 3568708"/>
                <a:gd name="connsiteX123" fmla="*/ 322580 w 3528061"/>
                <a:gd name="connsiteY123" fmla="*/ 1521468 h 3568708"/>
                <a:gd name="connsiteX124" fmla="*/ 332740 w 3528061"/>
                <a:gd name="connsiteY124" fmla="*/ 1465588 h 3568708"/>
                <a:gd name="connsiteX125" fmla="*/ 411480 w 3528061"/>
                <a:gd name="connsiteY125" fmla="*/ 1440188 h 3568708"/>
                <a:gd name="connsiteX126" fmla="*/ 505460 w 3528061"/>
                <a:gd name="connsiteY126" fmla="*/ 1336048 h 3568708"/>
                <a:gd name="connsiteX127" fmla="*/ 553720 w 3528061"/>
                <a:gd name="connsiteY127" fmla="*/ 1203968 h 3568708"/>
                <a:gd name="connsiteX128" fmla="*/ 444501 w 3528061"/>
                <a:gd name="connsiteY128" fmla="*/ 1178568 h 3568708"/>
                <a:gd name="connsiteX129" fmla="*/ 441961 w 3528061"/>
                <a:gd name="connsiteY129" fmla="*/ 1005848 h 3568708"/>
                <a:gd name="connsiteX130" fmla="*/ 370841 w 3528061"/>
                <a:gd name="connsiteY130" fmla="*/ 998228 h 3568708"/>
                <a:gd name="connsiteX131" fmla="*/ 327661 w 3528061"/>
                <a:gd name="connsiteY131" fmla="*/ 985528 h 3568708"/>
                <a:gd name="connsiteX132" fmla="*/ 351285 w 3528061"/>
                <a:gd name="connsiteY132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734060 w 3528061"/>
                <a:gd name="connsiteY90" fmla="*/ 3164848 h 3568708"/>
                <a:gd name="connsiteX91" fmla="*/ 637540 w 3528061"/>
                <a:gd name="connsiteY91" fmla="*/ 3121668 h 3568708"/>
                <a:gd name="connsiteX92" fmla="*/ 254000 w 3528061"/>
                <a:gd name="connsiteY92" fmla="*/ 2954028 h 3568708"/>
                <a:gd name="connsiteX93" fmla="*/ 233680 w 3528061"/>
                <a:gd name="connsiteY93" fmla="*/ 2910848 h 3568708"/>
                <a:gd name="connsiteX94" fmla="*/ 127000 w 3528061"/>
                <a:gd name="connsiteY94" fmla="*/ 2903228 h 3568708"/>
                <a:gd name="connsiteX95" fmla="*/ 88900 w 3528061"/>
                <a:gd name="connsiteY95" fmla="*/ 2806708 h 3568708"/>
                <a:gd name="connsiteX96" fmla="*/ 12700 w 3528061"/>
                <a:gd name="connsiteY96" fmla="*/ 2773688 h 3568708"/>
                <a:gd name="connsiteX97" fmla="*/ 0 w 3528061"/>
                <a:gd name="connsiteY97" fmla="*/ 2725428 h 3568708"/>
                <a:gd name="connsiteX98" fmla="*/ 78740 w 3528061"/>
                <a:gd name="connsiteY98" fmla="*/ 2687328 h 3568708"/>
                <a:gd name="connsiteX99" fmla="*/ 109220 w 3528061"/>
                <a:gd name="connsiteY99" fmla="*/ 2766068 h 3568708"/>
                <a:gd name="connsiteX100" fmla="*/ 236220 w 3528061"/>
                <a:gd name="connsiteY100" fmla="*/ 2783848 h 3568708"/>
                <a:gd name="connsiteX101" fmla="*/ 297180 w 3528061"/>
                <a:gd name="connsiteY101" fmla="*/ 2738128 h 3568708"/>
                <a:gd name="connsiteX102" fmla="*/ 233680 w 3528061"/>
                <a:gd name="connsiteY102" fmla="*/ 2656848 h 3568708"/>
                <a:gd name="connsiteX103" fmla="*/ 124460 w 3528061"/>
                <a:gd name="connsiteY103" fmla="*/ 2639068 h 3568708"/>
                <a:gd name="connsiteX104" fmla="*/ 106680 w 3528061"/>
                <a:gd name="connsiteY104" fmla="*/ 2590808 h 3568708"/>
                <a:gd name="connsiteX105" fmla="*/ 55880 w 3528061"/>
                <a:gd name="connsiteY105" fmla="*/ 2578108 h 3568708"/>
                <a:gd name="connsiteX106" fmla="*/ 137160 w 3528061"/>
                <a:gd name="connsiteY106" fmla="*/ 2420628 h 3568708"/>
                <a:gd name="connsiteX107" fmla="*/ 111760 w 3528061"/>
                <a:gd name="connsiteY107" fmla="*/ 2392688 h 3568708"/>
                <a:gd name="connsiteX108" fmla="*/ 152400 w 3528061"/>
                <a:gd name="connsiteY108" fmla="*/ 2286008 h 3568708"/>
                <a:gd name="connsiteX109" fmla="*/ 96520 w 3528061"/>
                <a:gd name="connsiteY109" fmla="*/ 2242828 h 3568708"/>
                <a:gd name="connsiteX110" fmla="*/ 134620 w 3528061"/>
                <a:gd name="connsiteY110" fmla="*/ 2179328 h 3568708"/>
                <a:gd name="connsiteX111" fmla="*/ 199901 w 3528061"/>
                <a:gd name="connsiteY111" fmla="*/ 2115930 h 3568708"/>
                <a:gd name="connsiteX112" fmla="*/ 208280 w 3528061"/>
                <a:gd name="connsiteY112" fmla="*/ 2044708 h 3568708"/>
                <a:gd name="connsiteX113" fmla="*/ 152400 w 3528061"/>
                <a:gd name="connsiteY113" fmla="*/ 2016768 h 3568708"/>
                <a:gd name="connsiteX114" fmla="*/ 160020 w 3528061"/>
                <a:gd name="connsiteY114" fmla="*/ 1920248 h 3568708"/>
                <a:gd name="connsiteX115" fmla="*/ 96520 w 3528061"/>
                <a:gd name="connsiteY115" fmla="*/ 1877068 h 3568708"/>
                <a:gd name="connsiteX116" fmla="*/ 132080 w 3528061"/>
                <a:gd name="connsiteY116" fmla="*/ 1823728 h 3568708"/>
                <a:gd name="connsiteX117" fmla="*/ 116840 w 3528061"/>
                <a:gd name="connsiteY117" fmla="*/ 1717048 h 3568708"/>
                <a:gd name="connsiteX118" fmla="*/ 205740 w 3528061"/>
                <a:gd name="connsiteY118" fmla="*/ 1689108 h 3568708"/>
                <a:gd name="connsiteX119" fmla="*/ 241300 w 3528061"/>
                <a:gd name="connsiteY119" fmla="*/ 1744988 h 3568708"/>
                <a:gd name="connsiteX120" fmla="*/ 284480 w 3528061"/>
                <a:gd name="connsiteY120" fmla="*/ 1734828 h 3568708"/>
                <a:gd name="connsiteX121" fmla="*/ 274320 w 3528061"/>
                <a:gd name="connsiteY121" fmla="*/ 1673868 h 3568708"/>
                <a:gd name="connsiteX122" fmla="*/ 312420 w 3528061"/>
                <a:gd name="connsiteY122" fmla="*/ 1605288 h 3568708"/>
                <a:gd name="connsiteX123" fmla="*/ 386080 w 3528061"/>
                <a:gd name="connsiteY123" fmla="*/ 1574808 h 3568708"/>
                <a:gd name="connsiteX124" fmla="*/ 322580 w 3528061"/>
                <a:gd name="connsiteY124" fmla="*/ 1521468 h 3568708"/>
                <a:gd name="connsiteX125" fmla="*/ 332740 w 3528061"/>
                <a:gd name="connsiteY125" fmla="*/ 1465588 h 3568708"/>
                <a:gd name="connsiteX126" fmla="*/ 411480 w 3528061"/>
                <a:gd name="connsiteY126" fmla="*/ 1440188 h 3568708"/>
                <a:gd name="connsiteX127" fmla="*/ 505460 w 3528061"/>
                <a:gd name="connsiteY127" fmla="*/ 1336048 h 3568708"/>
                <a:gd name="connsiteX128" fmla="*/ 553720 w 3528061"/>
                <a:gd name="connsiteY128" fmla="*/ 1203968 h 3568708"/>
                <a:gd name="connsiteX129" fmla="*/ 444501 w 3528061"/>
                <a:gd name="connsiteY129" fmla="*/ 1178568 h 3568708"/>
                <a:gd name="connsiteX130" fmla="*/ 441961 w 3528061"/>
                <a:gd name="connsiteY130" fmla="*/ 1005848 h 3568708"/>
                <a:gd name="connsiteX131" fmla="*/ 370841 w 3528061"/>
                <a:gd name="connsiteY131" fmla="*/ 998228 h 3568708"/>
                <a:gd name="connsiteX132" fmla="*/ 327661 w 3528061"/>
                <a:gd name="connsiteY132" fmla="*/ 985528 h 3568708"/>
                <a:gd name="connsiteX133" fmla="*/ 351285 w 3528061"/>
                <a:gd name="connsiteY133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734060 w 3528061"/>
                <a:gd name="connsiteY90" fmla="*/ 3164848 h 3568708"/>
                <a:gd name="connsiteX91" fmla="*/ 622300 w 3528061"/>
                <a:gd name="connsiteY91" fmla="*/ 3182628 h 3568708"/>
                <a:gd name="connsiteX92" fmla="*/ 254000 w 3528061"/>
                <a:gd name="connsiteY92" fmla="*/ 2954028 h 3568708"/>
                <a:gd name="connsiteX93" fmla="*/ 233680 w 3528061"/>
                <a:gd name="connsiteY93" fmla="*/ 2910848 h 3568708"/>
                <a:gd name="connsiteX94" fmla="*/ 127000 w 3528061"/>
                <a:gd name="connsiteY94" fmla="*/ 2903228 h 3568708"/>
                <a:gd name="connsiteX95" fmla="*/ 88900 w 3528061"/>
                <a:gd name="connsiteY95" fmla="*/ 2806708 h 3568708"/>
                <a:gd name="connsiteX96" fmla="*/ 12700 w 3528061"/>
                <a:gd name="connsiteY96" fmla="*/ 2773688 h 3568708"/>
                <a:gd name="connsiteX97" fmla="*/ 0 w 3528061"/>
                <a:gd name="connsiteY97" fmla="*/ 2725428 h 3568708"/>
                <a:gd name="connsiteX98" fmla="*/ 78740 w 3528061"/>
                <a:gd name="connsiteY98" fmla="*/ 2687328 h 3568708"/>
                <a:gd name="connsiteX99" fmla="*/ 109220 w 3528061"/>
                <a:gd name="connsiteY99" fmla="*/ 2766068 h 3568708"/>
                <a:gd name="connsiteX100" fmla="*/ 236220 w 3528061"/>
                <a:gd name="connsiteY100" fmla="*/ 2783848 h 3568708"/>
                <a:gd name="connsiteX101" fmla="*/ 297180 w 3528061"/>
                <a:gd name="connsiteY101" fmla="*/ 2738128 h 3568708"/>
                <a:gd name="connsiteX102" fmla="*/ 233680 w 3528061"/>
                <a:gd name="connsiteY102" fmla="*/ 2656848 h 3568708"/>
                <a:gd name="connsiteX103" fmla="*/ 124460 w 3528061"/>
                <a:gd name="connsiteY103" fmla="*/ 2639068 h 3568708"/>
                <a:gd name="connsiteX104" fmla="*/ 106680 w 3528061"/>
                <a:gd name="connsiteY104" fmla="*/ 2590808 h 3568708"/>
                <a:gd name="connsiteX105" fmla="*/ 55880 w 3528061"/>
                <a:gd name="connsiteY105" fmla="*/ 2578108 h 3568708"/>
                <a:gd name="connsiteX106" fmla="*/ 137160 w 3528061"/>
                <a:gd name="connsiteY106" fmla="*/ 2420628 h 3568708"/>
                <a:gd name="connsiteX107" fmla="*/ 111760 w 3528061"/>
                <a:gd name="connsiteY107" fmla="*/ 2392688 h 3568708"/>
                <a:gd name="connsiteX108" fmla="*/ 152400 w 3528061"/>
                <a:gd name="connsiteY108" fmla="*/ 2286008 h 3568708"/>
                <a:gd name="connsiteX109" fmla="*/ 96520 w 3528061"/>
                <a:gd name="connsiteY109" fmla="*/ 2242828 h 3568708"/>
                <a:gd name="connsiteX110" fmla="*/ 134620 w 3528061"/>
                <a:gd name="connsiteY110" fmla="*/ 2179328 h 3568708"/>
                <a:gd name="connsiteX111" fmla="*/ 199901 w 3528061"/>
                <a:gd name="connsiteY111" fmla="*/ 2115930 h 3568708"/>
                <a:gd name="connsiteX112" fmla="*/ 208280 w 3528061"/>
                <a:gd name="connsiteY112" fmla="*/ 2044708 h 3568708"/>
                <a:gd name="connsiteX113" fmla="*/ 152400 w 3528061"/>
                <a:gd name="connsiteY113" fmla="*/ 2016768 h 3568708"/>
                <a:gd name="connsiteX114" fmla="*/ 160020 w 3528061"/>
                <a:gd name="connsiteY114" fmla="*/ 1920248 h 3568708"/>
                <a:gd name="connsiteX115" fmla="*/ 96520 w 3528061"/>
                <a:gd name="connsiteY115" fmla="*/ 1877068 h 3568708"/>
                <a:gd name="connsiteX116" fmla="*/ 132080 w 3528061"/>
                <a:gd name="connsiteY116" fmla="*/ 1823728 h 3568708"/>
                <a:gd name="connsiteX117" fmla="*/ 116840 w 3528061"/>
                <a:gd name="connsiteY117" fmla="*/ 1717048 h 3568708"/>
                <a:gd name="connsiteX118" fmla="*/ 205740 w 3528061"/>
                <a:gd name="connsiteY118" fmla="*/ 1689108 h 3568708"/>
                <a:gd name="connsiteX119" fmla="*/ 241300 w 3528061"/>
                <a:gd name="connsiteY119" fmla="*/ 1744988 h 3568708"/>
                <a:gd name="connsiteX120" fmla="*/ 284480 w 3528061"/>
                <a:gd name="connsiteY120" fmla="*/ 1734828 h 3568708"/>
                <a:gd name="connsiteX121" fmla="*/ 274320 w 3528061"/>
                <a:gd name="connsiteY121" fmla="*/ 1673868 h 3568708"/>
                <a:gd name="connsiteX122" fmla="*/ 312420 w 3528061"/>
                <a:gd name="connsiteY122" fmla="*/ 1605288 h 3568708"/>
                <a:gd name="connsiteX123" fmla="*/ 386080 w 3528061"/>
                <a:gd name="connsiteY123" fmla="*/ 1574808 h 3568708"/>
                <a:gd name="connsiteX124" fmla="*/ 322580 w 3528061"/>
                <a:gd name="connsiteY124" fmla="*/ 1521468 h 3568708"/>
                <a:gd name="connsiteX125" fmla="*/ 332740 w 3528061"/>
                <a:gd name="connsiteY125" fmla="*/ 1465588 h 3568708"/>
                <a:gd name="connsiteX126" fmla="*/ 411480 w 3528061"/>
                <a:gd name="connsiteY126" fmla="*/ 1440188 h 3568708"/>
                <a:gd name="connsiteX127" fmla="*/ 505460 w 3528061"/>
                <a:gd name="connsiteY127" fmla="*/ 1336048 h 3568708"/>
                <a:gd name="connsiteX128" fmla="*/ 553720 w 3528061"/>
                <a:gd name="connsiteY128" fmla="*/ 1203968 h 3568708"/>
                <a:gd name="connsiteX129" fmla="*/ 444501 w 3528061"/>
                <a:gd name="connsiteY129" fmla="*/ 1178568 h 3568708"/>
                <a:gd name="connsiteX130" fmla="*/ 441961 w 3528061"/>
                <a:gd name="connsiteY130" fmla="*/ 1005848 h 3568708"/>
                <a:gd name="connsiteX131" fmla="*/ 370841 w 3528061"/>
                <a:gd name="connsiteY131" fmla="*/ 998228 h 3568708"/>
                <a:gd name="connsiteX132" fmla="*/ 327661 w 3528061"/>
                <a:gd name="connsiteY132" fmla="*/ 985528 h 3568708"/>
                <a:gd name="connsiteX133" fmla="*/ 351285 w 3528061"/>
                <a:gd name="connsiteY133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734060 w 3528061"/>
                <a:gd name="connsiteY90" fmla="*/ 3164848 h 3568708"/>
                <a:gd name="connsiteX91" fmla="*/ 622300 w 3528061"/>
                <a:gd name="connsiteY91" fmla="*/ 3182628 h 3568708"/>
                <a:gd name="connsiteX92" fmla="*/ 408940 w 3528061"/>
                <a:gd name="connsiteY92" fmla="*/ 3045468 h 3568708"/>
                <a:gd name="connsiteX93" fmla="*/ 254000 w 3528061"/>
                <a:gd name="connsiteY93" fmla="*/ 2954028 h 3568708"/>
                <a:gd name="connsiteX94" fmla="*/ 233680 w 3528061"/>
                <a:gd name="connsiteY94" fmla="*/ 2910848 h 3568708"/>
                <a:gd name="connsiteX95" fmla="*/ 127000 w 3528061"/>
                <a:gd name="connsiteY95" fmla="*/ 2903228 h 3568708"/>
                <a:gd name="connsiteX96" fmla="*/ 88900 w 3528061"/>
                <a:gd name="connsiteY96" fmla="*/ 2806708 h 3568708"/>
                <a:gd name="connsiteX97" fmla="*/ 12700 w 3528061"/>
                <a:gd name="connsiteY97" fmla="*/ 2773688 h 3568708"/>
                <a:gd name="connsiteX98" fmla="*/ 0 w 3528061"/>
                <a:gd name="connsiteY98" fmla="*/ 2725428 h 3568708"/>
                <a:gd name="connsiteX99" fmla="*/ 78740 w 3528061"/>
                <a:gd name="connsiteY99" fmla="*/ 2687328 h 3568708"/>
                <a:gd name="connsiteX100" fmla="*/ 109220 w 3528061"/>
                <a:gd name="connsiteY100" fmla="*/ 2766068 h 3568708"/>
                <a:gd name="connsiteX101" fmla="*/ 236220 w 3528061"/>
                <a:gd name="connsiteY101" fmla="*/ 2783848 h 3568708"/>
                <a:gd name="connsiteX102" fmla="*/ 297180 w 3528061"/>
                <a:gd name="connsiteY102" fmla="*/ 2738128 h 3568708"/>
                <a:gd name="connsiteX103" fmla="*/ 233680 w 3528061"/>
                <a:gd name="connsiteY103" fmla="*/ 2656848 h 3568708"/>
                <a:gd name="connsiteX104" fmla="*/ 124460 w 3528061"/>
                <a:gd name="connsiteY104" fmla="*/ 2639068 h 3568708"/>
                <a:gd name="connsiteX105" fmla="*/ 106680 w 3528061"/>
                <a:gd name="connsiteY105" fmla="*/ 2590808 h 3568708"/>
                <a:gd name="connsiteX106" fmla="*/ 55880 w 3528061"/>
                <a:gd name="connsiteY106" fmla="*/ 2578108 h 3568708"/>
                <a:gd name="connsiteX107" fmla="*/ 137160 w 3528061"/>
                <a:gd name="connsiteY107" fmla="*/ 2420628 h 3568708"/>
                <a:gd name="connsiteX108" fmla="*/ 111760 w 3528061"/>
                <a:gd name="connsiteY108" fmla="*/ 2392688 h 3568708"/>
                <a:gd name="connsiteX109" fmla="*/ 152400 w 3528061"/>
                <a:gd name="connsiteY109" fmla="*/ 2286008 h 3568708"/>
                <a:gd name="connsiteX110" fmla="*/ 96520 w 3528061"/>
                <a:gd name="connsiteY110" fmla="*/ 2242828 h 3568708"/>
                <a:gd name="connsiteX111" fmla="*/ 134620 w 3528061"/>
                <a:gd name="connsiteY111" fmla="*/ 2179328 h 3568708"/>
                <a:gd name="connsiteX112" fmla="*/ 199901 w 3528061"/>
                <a:gd name="connsiteY112" fmla="*/ 2115930 h 3568708"/>
                <a:gd name="connsiteX113" fmla="*/ 208280 w 3528061"/>
                <a:gd name="connsiteY113" fmla="*/ 2044708 h 3568708"/>
                <a:gd name="connsiteX114" fmla="*/ 152400 w 3528061"/>
                <a:gd name="connsiteY114" fmla="*/ 2016768 h 3568708"/>
                <a:gd name="connsiteX115" fmla="*/ 160020 w 3528061"/>
                <a:gd name="connsiteY115" fmla="*/ 1920248 h 3568708"/>
                <a:gd name="connsiteX116" fmla="*/ 96520 w 3528061"/>
                <a:gd name="connsiteY116" fmla="*/ 1877068 h 3568708"/>
                <a:gd name="connsiteX117" fmla="*/ 132080 w 3528061"/>
                <a:gd name="connsiteY117" fmla="*/ 1823728 h 3568708"/>
                <a:gd name="connsiteX118" fmla="*/ 116840 w 3528061"/>
                <a:gd name="connsiteY118" fmla="*/ 1717048 h 3568708"/>
                <a:gd name="connsiteX119" fmla="*/ 205740 w 3528061"/>
                <a:gd name="connsiteY119" fmla="*/ 1689108 h 3568708"/>
                <a:gd name="connsiteX120" fmla="*/ 241300 w 3528061"/>
                <a:gd name="connsiteY120" fmla="*/ 1744988 h 3568708"/>
                <a:gd name="connsiteX121" fmla="*/ 284480 w 3528061"/>
                <a:gd name="connsiteY121" fmla="*/ 1734828 h 3568708"/>
                <a:gd name="connsiteX122" fmla="*/ 274320 w 3528061"/>
                <a:gd name="connsiteY122" fmla="*/ 1673868 h 3568708"/>
                <a:gd name="connsiteX123" fmla="*/ 312420 w 3528061"/>
                <a:gd name="connsiteY123" fmla="*/ 1605288 h 3568708"/>
                <a:gd name="connsiteX124" fmla="*/ 386080 w 3528061"/>
                <a:gd name="connsiteY124" fmla="*/ 1574808 h 3568708"/>
                <a:gd name="connsiteX125" fmla="*/ 322580 w 3528061"/>
                <a:gd name="connsiteY125" fmla="*/ 1521468 h 3568708"/>
                <a:gd name="connsiteX126" fmla="*/ 332740 w 3528061"/>
                <a:gd name="connsiteY126" fmla="*/ 1465588 h 3568708"/>
                <a:gd name="connsiteX127" fmla="*/ 411480 w 3528061"/>
                <a:gd name="connsiteY127" fmla="*/ 1440188 h 3568708"/>
                <a:gd name="connsiteX128" fmla="*/ 505460 w 3528061"/>
                <a:gd name="connsiteY128" fmla="*/ 1336048 h 3568708"/>
                <a:gd name="connsiteX129" fmla="*/ 553720 w 3528061"/>
                <a:gd name="connsiteY129" fmla="*/ 1203968 h 3568708"/>
                <a:gd name="connsiteX130" fmla="*/ 444501 w 3528061"/>
                <a:gd name="connsiteY130" fmla="*/ 1178568 h 3568708"/>
                <a:gd name="connsiteX131" fmla="*/ 441961 w 3528061"/>
                <a:gd name="connsiteY131" fmla="*/ 1005848 h 3568708"/>
                <a:gd name="connsiteX132" fmla="*/ 370841 w 3528061"/>
                <a:gd name="connsiteY132" fmla="*/ 998228 h 3568708"/>
                <a:gd name="connsiteX133" fmla="*/ 327661 w 3528061"/>
                <a:gd name="connsiteY133" fmla="*/ 985528 h 3568708"/>
                <a:gd name="connsiteX134" fmla="*/ 351285 w 3528061"/>
                <a:gd name="connsiteY134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734060 w 3528061"/>
                <a:gd name="connsiteY90" fmla="*/ 3164848 h 3568708"/>
                <a:gd name="connsiteX91" fmla="*/ 622300 w 3528061"/>
                <a:gd name="connsiteY91" fmla="*/ 3182628 h 3568708"/>
                <a:gd name="connsiteX92" fmla="*/ 292100 w 3528061"/>
                <a:gd name="connsiteY92" fmla="*/ 3083568 h 3568708"/>
                <a:gd name="connsiteX93" fmla="*/ 254000 w 3528061"/>
                <a:gd name="connsiteY93" fmla="*/ 2954028 h 3568708"/>
                <a:gd name="connsiteX94" fmla="*/ 233680 w 3528061"/>
                <a:gd name="connsiteY94" fmla="*/ 2910848 h 3568708"/>
                <a:gd name="connsiteX95" fmla="*/ 127000 w 3528061"/>
                <a:gd name="connsiteY95" fmla="*/ 2903228 h 3568708"/>
                <a:gd name="connsiteX96" fmla="*/ 88900 w 3528061"/>
                <a:gd name="connsiteY96" fmla="*/ 2806708 h 3568708"/>
                <a:gd name="connsiteX97" fmla="*/ 12700 w 3528061"/>
                <a:gd name="connsiteY97" fmla="*/ 2773688 h 3568708"/>
                <a:gd name="connsiteX98" fmla="*/ 0 w 3528061"/>
                <a:gd name="connsiteY98" fmla="*/ 2725428 h 3568708"/>
                <a:gd name="connsiteX99" fmla="*/ 78740 w 3528061"/>
                <a:gd name="connsiteY99" fmla="*/ 2687328 h 3568708"/>
                <a:gd name="connsiteX100" fmla="*/ 109220 w 3528061"/>
                <a:gd name="connsiteY100" fmla="*/ 2766068 h 3568708"/>
                <a:gd name="connsiteX101" fmla="*/ 236220 w 3528061"/>
                <a:gd name="connsiteY101" fmla="*/ 2783848 h 3568708"/>
                <a:gd name="connsiteX102" fmla="*/ 297180 w 3528061"/>
                <a:gd name="connsiteY102" fmla="*/ 2738128 h 3568708"/>
                <a:gd name="connsiteX103" fmla="*/ 233680 w 3528061"/>
                <a:gd name="connsiteY103" fmla="*/ 2656848 h 3568708"/>
                <a:gd name="connsiteX104" fmla="*/ 124460 w 3528061"/>
                <a:gd name="connsiteY104" fmla="*/ 2639068 h 3568708"/>
                <a:gd name="connsiteX105" fmla="*/ 106680 w 3528061"/>
                <a:gd name="connsiteY105" fmla="*/ 2590808 h 3568708"/>
                <a:gd name="connsiteX106" fmla="*/ 55880 w 3528061"/>
                <a:gd name="connsiteY106" fmla="*/ 2578108 h 3568708"/>
                <a:gd name="connsiteX107" fmla="*/ 137160 w 3528061"/>
                <a:gd name="connsiteY107" fmla="*/ 2420628 h 3568708"/>
                <a:gd name="connsiteX108" fmla="*/ 111760 w 3528061"/>
                <a:gd name="connsiteY108" fmla="*/ 2392688 h 3568708"/>
                <a:gd name="connsiteX109" fmla="*/ 152400 w 3528061"/>
                <a:gd name="connsiteY109" fmla="*/ 2286008 h 3568708"/>
                <a:gd name="connsiteX110" fmla="*/ 96520 w 3528061"/>
                <a:gd name="connsiteY110" fmla="*/ 2242828 h 3568708"/>
                <a:gd name="connsiteX111" fmla="*/ 134620 w 3528061"/>
                <a:gd name="connsiteY111" fmla="*/ 2179328 h 3568708"/>
                <a:gd name="connsiteX112" fmla="*/ 199901 w 3528061"/>
                <a:gd name="connsiteY112" fmla="*/ 2115930 h 3568708"/>
                <a:gd name="connsiteX113" fmla="*/ 208280 w 3528061"/>
                <a:gd name="connsiteY113" fmla="*/ 2044708 h 3568708"/>
                <a:gd name="connsiteX114" fmla="*/ 152400 w 3528061"/>
                <a:gd name="connsiteY114" fmla="*/ 2016768 h 3568708"/>
                <a:gd name="connsiteX115" fmla="*/ 160020 w 3528061"/>
                <a:gd name="connsiteY115" fmla="*/ 1920248 h 3568708"/>
                <a:gd name="connsiteX116" fmla="*/ 96520 w 3528061"/>
                <a:gd name="connsiteY116" fmla="*/ 1877068 h 3568708"/>
                <a:gd name="connsiteX117" fmla="*/ 132080 w 3528061"/>
                <a:gd name="connsiteY117" fmla="*/ 1823728 h 3568708"/>
                <a:gd name="connsiteX118" fmla="*/ 116840 w 3528061"/>
                <a:gd name="connsiteY118" fmla="*/ 1717048 h 3568708"/>
                <a:gd name="connsiteX119" fmla="*/ 205740 w 3528061"/>
                <a:gd name="connsiteY119" fmla="*/ 1689108 h 3568708"/>
                <a:gd name="connsiteX120" fmla="*/ 241300 w 3528061"/>
                <a:gd name="connsiteY120" fmla="*/ 1744988 h 3568708"/>
                <a:gd name="connsiteX121" fmla="*/ 284480 w 3528061"/>
                <a:gd name="connsiteY121" fmla="*/ 1734828 h 3568708"/>
                <a:gd name="connsiteX122" fmla="*/ 274320 w 3528061"/>
                <a:gd name="connsiteY122" fmla="*/ 1673868 h 3568708"/>
                <a:gd name="connsiteX123" fmla="*/ 312420 w 3528061"/>
                <a:gd name="connsiteY123" fmla="*/ 1605288 h 3568708"/>
                <a:gd name="connsiteX124" fmla="*/ 386080 w 3528061"/>
                <a:gd name="connsiteY124" fmla="*/ 1574808 h 3568708"/>
                <a:gd name="connsiteX125" fmla="*/ 322580 w 3528061"/>
                <a:gd name="connsiteY125" fmla="*/ 1521468 h 3568708"/>
                <a:gd name="connsiteX126" fmla="*/ 332740 w 3528061"/>
                <a:gd name="connsiteY126" fmla="*/ 1465588 h 3568708"/>
                <a:gd name="connsiteX127" fmla="*/ 411480 w 3528061"/>
                <a:gd name="connsiteY127" fmla="*/ 1440188 h 3568708"/>
                <a:gd name="connsiteX128" fmla="*/ 505460 w 3528061"/>
                <a:gd name="connsiteY128" fmla="*/ 1336048 h 3568708"/>
                <a:gd name="connsiteX129" fmla="*/ 553720 w 3528061"/>
                <a:gd name="connsiteY129" fmla="*/ 1203968 h 3568708"/>
                <a:gd name="connsiteX130" fmla="*/ 444501 w 3528061"/>
                <a:gd name="connsiteY130" fmla="*/ 1178568 h 3568708"/>
                <a:gd name="connsiteX131" fmla="*/ 441961 w 3528061"/>
                <a:gd name="connsiteY131" fmla="*/ 1005848 h 3568708"/>
                <a:gd name="connsiteX132" fmla="*/ 370841 w 3528061"/>
                <a:gd name="connsiteY132" fmla="*/ 998228 h 3568708"/>
                <a:gd name="connsiteX133" fmla="*/ 327661 w 3528061"/>
                <a:gd name="connsiteY133" fmla="*/ 985528 h 3568708"/>
                <a:gd name="connsiteX134" fmla="*/ 351285 w 3528061"/>
                <a:gd name="connsiteY134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734060 w 3528061"/>
                <a:gd name="connsiteY90" fmla="*/ 3164848 h 3568708"/>
                <a:gd name="connsiteX91" fmla="*/ 622300 w 3528061"/>
                <a:gd name="connsiteY91" fmla="*/ 3182628 h 3568708"/>
                <a:gd name="connsiteX92" fmla="*/ 464820 w 3528061"/>
                <a:gd name="connsiteY92" fmla="*/ 3139448 h 3568708"/>
                <a:gd name="connsiteX93" fmla="*/ 292100 w 3528061"/>
                <a:gd name="connsiteY93" fmla="*/ 3083568 h 3568708"/>
                <a:gd name="connsiteX94" fmla="*/ 254000 w 3528061"/>
                <a:gd name="connsiteY94" fmla="*/ 2954028 h 3568708"/>
                <a:gd name="connsiteX95" fmla="*/ 233680 w 3528061"/>
                <a:gd name="connsiteY95" fmla="*/ 2910848 h 3568708"/>
                <a:gd name="connsiteX96" fmla="*/ 127000 w 3528061"/>
                <a:gd name="connsiteY96" fmla="*/ 2903228 h 3568708"/>
                <a:gd name="connsiteX97" fmla="*/ 88900 w 3528061"/>
                <a:gd name="connsiteY97" fmla="*/ 2806708 h 3568708"/>
                <a:gd name="connsiteX98" fmla="*/ 12700 w 3528061"/>
                <a:gd name="connsiteY98" fmla="*/ 2773688 h 3568708"/>
                <a:gd name="connsiteX99" fmla="*/ 0 w 3528061"/>
                <a:gd name="connsiteY99" fmla="*/ 2725428 h 3568708"/>
                <a:gd name="connsiteX100" fmla="*/ 78740 w 3528061"/>
                <a:gd name="connsiteY100" fmla="*/ 2687328 h 3568708"/>
                <a:gd name="connsiteX101" fmla="*/ 109220 w 3528061"/>
                <a:gd name="connsiteY101" fmla="*/ 2766068 h 3568708"/>
                <a:gd name="connsiteX102" fmla="*/ 236220 w 3528061"/>
                <a:gd name="connsiteY102" fmla="*/ 2783848 h 3568708"/>
                <a:gd name="connsiteX103" fmla="*/ 297180 w 3528061"/>
                <a:gd name="connsiteY103" fmla="*/ 2738128 h 3568708"/>
                <a:gd name="connsiteX104" fmla="*/ 233680 w 3528061"/>
                <a:gd name="connsiteY104" fmla="*/ 2656848 h 3568708"/>
                <a:gd name="connsiteX105" fmla="*/ 124460 w 3528061"/>
                <a:gd name="connsiteY105" fmla="*/ 2639068 h 3568708"/>
                <a:gd name="connsiteX106" fmla="*/ 106680 w 3528061"/>
                <a:gd name="connsiteY106" fmla="*/ 2590808 h 3568708"/>
                <a:gd name="connsiteX107" fmla="*/ 55880 w 3528061"/>
                <a:gd name="connsiteY107" fmla="*/ 2578108 h 3568708"/>
                <a:gd name="connsiteX108" fmla="*/ 137160 w 3528061"/>
                <a:gd name="connsiteY108" fmla="*/ 2420628 h 3568708"/>
                <a:gd name="connsiteX109" fmla="*/ 111760 w 3528061"/>
                <a:gd name="connsiteY109" fmla="*/ 2392688 h 3568708"/>
                <a:gd name="connsiteX110" fmla="*/ 152400 w 3528061"/>
                <a:gd name="connsiteY110" fmla="*/ 2286008 h 3568708"/>
                <a:gd name="connsiteX111" fmla="*/ 96520 w 3528061"/>
                <a:gd name="connsiteY111" fmla="*/ 2242828 h 3568708"/>
                <a:gd name="connsiteX112" fmla="*/ 134620 w 3528061"/>
                <a:gd name="connsiteY112" fmla="*/ 2179328 h 3568708"/>
                <a:gd name="connsiteX113" fmla="*/ 199901 w 3528061"/>
                <a:gd name="connsiteY113" fmla="*/ 2115930 h 3568708"/>
                <a:gd name="connsiteX114" fmla="*/ 208280 w 3528061"/>
                <a:gd name="connsiteY114" fmla="*/ 2044708 h 3568708"/>
                <a:gd name="connsiteX115" fmla="*/ 152400 w 3528061"/>
                <a:gd name="connsiteY115" fmla="*/ 2016768 h 3568708"/>
                <a:gd name="connsiteX116" fmla="*/ 160020 w 3528061"/>
                <a:gd name="connsiteY116" fmla="*/ 1920248 h 3568708"/>
                <a:gd name="connsiteX117" fmla="*/ 96520 w 3528061"/>
                <a:gd name="connsiteY117" fmla="*/ 1877068 h 3568708"/>
                <a:gd name="connsiteX118" fmla="*/ 132080 w 3528061"/>
                <a:gd name="connsiteY118" fmla="*/ 1823728 h 3568708"/>
                <a:gd name="connsiteX119" fmla="*/ 116840 w 3528061"/>
                <a:gd name="connsiteY119" fmla="*/ 1717048 h 3568708"/>
                <a:gd name="connsiteX120" fmla="*/ 205740 w 3528061"/>
                <a:gd name="connsiteY120" fmla="*/ 1689108 h 3568708"/>
                <a:gd name="connsiteX121" fmla="*/ 241300 w 3528061"/>
                <a:gd name="connsiteY121" fmla="*/ 1744988 h 3568708"/>
                <a:gd name="connsiteX122" fmla="*/ 284480 w 3528061"/>
                <a:gd name="connsiteY122" fmla="*/ 1734828 h 3568708"/>
                <a:gd name="connsiteX123" fmla="*/ 274320 w 3528061"/>
                <a:gd name="connsiteY123" fmla="*/ 1673868 h 3568708"/>
                <a:gd name="connsiteX124" fmla="*/ 312420 w 3528061"/>
                <a:gd name="connsiteY124" fmla="*/ 1605288 h 3568708"/>
                <a:gd name="connsiteX125" fmla="*/ 386080 w 3528061"/>
                <a:gd name="connsiteY125" fmla="*/ 1574808 h 3568708"/>
                <a:gd name="connsiteX126" fmla="*/ 322580 w 3528061"/>
                <a:gd name="connsiteY126" fmla="*/ 1521468 h 3568708"/>
                <a:gd name="connsiteX127" fmla="*/ 332740 w 3528061"/>
                <a:gd name="connsiteY127" fmla="*/ 1465588 h 3568708"/>
                <a:gd name="connsiteX128" fmla="*/ 411480 w 3528061"/>
                <a:gd name="connsiteY128" fmla="*/ 1440188 h 3568708"/>
                <a:gd name="connsiteX129" fmla="*/ 505460 w 3528061"/>
                <a:gd name="connsiteY129" fmla="*/ 1336048 h 3568708"/>
                <a:gd name="connsiteX130" fmla="*/ 553720 w 3528061"/>
                <a:gd name="connsiteY130" fmla="*/ 1203968 h 3568708"/>
                <a:gd name="connsiteX131" fmla="*/ 444501 w 3528061"/>
                <a:gd name="connsiteY131" fmla="*/ 1178568 h 3568708"/>
                <a:gd name="connsiteX132" fmla="*/ 441961 w 3528061"/>
                <a:gd name="connsiteY132" fmla="*/ 1005848 h 3568708"/>
                <a:gd name="connsiteX133" fmla="*/ 370841 w 3528061"/>
                <a:gd name="connsiteY133" fmla="*/ 998228 h 3568708"/>
                <a:gd name="connsiteX134" fmla="*/ 327661 w 3528061"/>
                <a:gd name="connsiteY134" fmla="*/ 985528 h 3568708"/>
                <a:gd name="connsiteX135" fmla="*/ 351285 w 3528061"/>
                <a:gd name="connsiteY135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734060 w 3528061"/>
                <a:gd name="connsiteY90" fmla="*/ 3164848 h 3568708"/>
                <a:gd name="connsiteX91" fmla="*/ 622300 w 3528061"/>
                <a:gd name="connsiteY91" fmla="*/ 3182628 h 3568708"/>
                <a:gd name="connsiteX92" fmla="*/ 337820 w 3528061"/>
                <a:gd name="connsiteY92" fmla="*/ 3121668 h 3568708"/>
                <a:gd name="connsiteX93" fmla="*/ 292100 w 3528061"/>
                <a:gd name="connsiteY93" fmla="*/ 3083568 h 3568708"/>
                <a:gd name="connsiteX94" fmla="*/ 254000 w 3528061"/>
                <a:gd name="connsiteY94" fmla="*/ 2954028 h 3568708"/>
                <a:gd name="connsiteX95" fmla="*/ 233680 w 3528061"/>
                <a:gd name="connsiteY95" fmla="*/ 2910848 h 3568708"/>
                <a:gd name="connsiteX96" fmla="*/ 127000 w 3528061"/>
                <a:gd name="connsiteY96" fmla="*/ 2903228 h 3568708"/>
                <a:gd name="connsiteX97" fmla="*/ 88900 w 3528061"/>
                <a:gd name="connsiteY97" fmla="*/ 2806708 h 3568708"/>
                <a:gd name="connsiteX98" fmla="*/ 12700 w 3528061"/>
                <a:gd name="connsiteY98" fmla="*/ 2773688 h 3568708"/>
                <a:gd name="connsiteX99" fmla="*/ 0 w 3528061"/>
                <a:gd name="connsiteY99" fmla="*/ 2725428 h 3568708"/>
                <a:gd name="connsiteX100" fmla="*/ 78740 w 3528061"/>
                <a:gd name="connsiteY100" fmla="*/ 2687328 h 3568708"/>
                <a:gd name="connsiteX101" fmla="*/ 109220 w 3528061"/>
                <a:gd name="connsiteY101" fmla="*/ 2766068 h 3568708"/>
                <a:gd name="connsiteX102" fmla="*/ 236220 w 3528061"/>
                <a:gd name="connsiteY102" fmla="*/ 2783848 h 3568708"/>
                <a:gd name="connsiteX103" fmla="*/ 297180 w 3528061"/>
                <a:gd name="connsiteY103" fmla="*/ 2738128 h 3568708"/>
                <a:gd name="connsiteX104" fmla="*/ 233680 w 3528061"/>
                <a:gd name="connsiteY104" fmla="*/ 2656848 h 3568708"/>
                <a:gd name="connsiteX105" fmla="*/ 124460 w 3528061"/>
                <a:gd name="connsiteY105" fmla="*/ 2639068 h 3568708"/>
                <a:gd name="connsiteX106" fmla="*/ 106680 w 3528061"/>
                <a:gd name="connsiteY106" fmla="*/ 2590808 h 3568708"/>
                <a:gd name="connsiteX107" fmla="*/ 55880 w 3528061"/>
                <a:gd name="connsiteY107" fmla="*/ 2578108 h 3568708"/>
                <a:gd name="connsiteX108" fmla="*/ 137160 w 3528061"/>
                <a:gd name="connsiteY108" fmla="*/ 2420628 h 3568708"/>
                <a:gd name="connsiteX109" fmla="*/ 111760 w 3528061"/>
                <a:gd name="connsiteY109" fmla="*/ 2392688 h 3568708"/>
                <a:gd name="connsiteX110" fmla="*/ 152400 w 3528061"/>
                <a:gd name="connsiteY110" fmla="*/ 2286008 h 3568708"/>
                <a:gd name="connsiteX111" fmla="*/ 96520 w 3528061"/>
                <a:gd name="connsiteY111" fmla="*/ 2242828 h 3568708"/>
                <a:gd name="connsiteX112" fmla="*/ 134620 w 3528061"/>
                <a:gd name="connsiteY112" fmla="*/ 2179328 h 3568708"/>
                <a:gd name="connsiteX113" fmla="*/ 199901 w 3528061"/>
                <a:gd name="connsiteY113" fmla="*/ 2115930 h 3568708"/>
                <a:gd name="connsiteX114" fmla="*/ 208280 w 3528061"/>
                <a:gd name="connsiteY114" fmla="*/ 2044708 h 3568708"/>
                <a:gd name="connsiteX115" fmla="*/ 152400 w 3528061"/>
                <a:gd name="connsiteY115" fmla="*/ 2016768 h 3568708"/>
                <a:gd name="connsiteX116" fmla="*/ 160020 w 3528061"/>
                <a:gd name="connsiteY116" fmla="*/ 1920248 h 3568708"/>
                <a:gd name="connsiteX117" fmla="*/ 96520 w 3528061"/>
                <a:gd name="connsiteY117" fmla="*/ 1877068 h 3568708"/>
                <a:gd name="connsiteX118" fmla="*/ 132080 w 3528061"/>
                <a:gd name="connsiteY118" fmla="*/ 1823728 h 3568708"/>
                <a:gd name="connsiteX119" fmla="*/ 116840 w 3528061"/>
                <a:gd name="connsiteY119" fmla="*/ 1717048 h 3568708"/>
                <a:gd name="connsiteX120" fmla="*/ 205740 w 3528061"/>
                <a:gd name="connsiteY120" fmla="*/ 1689108 h 3568708"/>
                <a:gd name="connsiteX121" fmla="*/ 241300 w 3528061"/>
                <a:gd name="connsiteY121" fmla="*/ 1744988 h 3568708"/>
                <a:gd name="connsiteX122" fmla="*/ 284480 w 3528061"/>
                <a:gd name="connsiteY122" fmla="*/ 1734828 h 3568708"/>
                <a:gd name="connsiteX123" fmla="*/ 274320 w 3528061"/>
                <a:gd name="connsiteY123" fmla="*/ 1673868 h 3568708"/>
                <a:gd name="connsiteX124" fmla="*/ 312420 w 3528061"/>
                <a:gd name="connsiteY124" fmla="*/ 1605288 h 3568708"/>
                <a:gd name="connsiteX125" fmla="*/ 386080 w 3528061"/>
                <a:gd name="connsiteY125" fmla="*/ 1574808 h 3568708"/>
                <a:gd name="connsiteX126" fmla="*/ 322580 w 3528061"/>
                <a:gd name="connsiteY126" fmla="*/ 1521468 h 3568708"/>
                <a:gd name="connsiteX127" fmla="*/ 332740 w 3528061"/>
                <a:gd name="connsiteY127" fmla="*/ 1465588 h 3568708"/>
                <a:gd name="connsiteX128" fmla="*/ 411480 w 3528061"/>
                <a:gd name="connsiteY128" fmla="*/ 1440188 h 3568708"/>
                <a:gd name="connsiteX129" fmla="*/ 505460 w 3528061"/>
                <a:gd name="connsiteY129" fmla="*/ 1336048 h 3568708"/>
                <a:gd name="connsiteX130" fmla="*/ 553720 w 3528061"/>
                <a:gd name="connsiteY130" fmla="*/ 1203968 h 3568708"/>
                <a:gd name="connsiteX131" fmla="*/ 444501 w 3528061"/>
                <a:gd name="connsiteY131" fmla="*/ 1178568 h 3568708"/>
                <a:gd name="connsiteX132" fmla="*/ 441961 w 3528061"/>
                <a:gd name="connsiteY132" fmla="*/ 1005848 h 3568708"/>
                <a:gd name="connsiteX133" fmla="*/ 370841 w 3528061"/>
                <a:gd name="connsiteY133" fmla="*/ 998228 h 3568708"/>
                <a:gd name="connsiteX134" fmla="*/ 327661 w 3528061"/>
                <a:gd name="connsiteY134" fmla="*/ 985528 h 3568708"/>
                <a:gd name="connsiteX135" fmla="*/ 351285 w 3528061"/>
                <a:gd name="connsiteY135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734060 w 3528061"/>
                <a:gd name="connsiteY90" fmla="*/ 3164848 h 3568708"/>
                <a:gd name="connsiteX91" fmla="*/ 622300 w 3528061"/>
                <a:gd name="connsiteY91" fmla="*/ 3182628 h 3568708"/>
                <a:gd name="connsiteX92" fmla="*/ 485140 w 3528061"/>
                <a:gd name="connsiteY92" fmla="*/ 3154688 h 3568708"/>
                <a:gd name="connsiteX93" fmla="*/ 337820 w 3528061"/>
                <a:gd name="connsiteY93" fmla="*/ 3121668 h 3568708"/>
                <a:gd name="connsiteX94" fmla="*/ 292100 w 3528061"/>
                <a:gd name="connsiteY94" fmla="*/ 3083568 h 3568708"/>
                <a:gd name="connsiteX95" fmla="*/ 254000 w 3528061"/>
                <a:gd name="connsiteY95" fmla="*/ 2954028 h 3568708"/>
                <a:gd name="connsiteX96" fmla="*/ 233680 w 3528061"/>
                <a:gd name="connsiteY96" fmla="*/ 2910848 h 3568708"/>
                <a:gd name="connsiteX97" fmla="*/ 127000 w 3528061"/>
                <a:gd name="connsiteY97" fmla="*/ 2903228 h 3568708"/>
                <a:gd name="connsiteX98" fmla="*/ 88900 w 3528061"/>
                <a:gd name="connsiteY98" fmla="*/ 2806708 h 3568708"/>
                <a:gd name="connsiteX99" fmla="*/ 12700 w 3528061"/>
                <a:gd name="connsiteY99" fmla="*/ 2773688 h 3568708"/>
                <a:gd name="connsiteX100" fmla="*/ 0 w 3528061"/>
                <a:gd name="connsiteY100" fmla="*/ 2725428 h 3568708"/>
                <a:gd name="connsiteX101" fmla="*/ 78740 w 3528061"/>
                <a:gd name="connsiteY101" fmla="*/ 2687328 h 3568708"/>
                <a:gd name="connsiteX102" fmla="*/ 109220 w 3528061"/>
                <a:gd name="connsiteY102" fmla="*/ 2766068 h 3568708"/>
                <a:gd name="connsiteX103" fmla="*/ 236220 w 3528061"/>
                <a:gd name="connsiteY103" fmla="*/ 2783848 h 3568708"/>
                <a:gd name="connsiteX104" fmla="*/ 297180 w 3528061"/>
                <a:gd name="connsiteY104" fmla="*/ 2738128 h 3568708"/>
                <a:gd name="connsiteX105" fmla="*/ 233680 w 3528061"/>
                <a:gd name="connsiteY105" fmla="*/ 2656848 h 3568708"/>
                <a:gd name="connsiteX106" fmla="*/ 124460 w 3528061"/>
                <a:gd name="connsiteY106" fmla="*/ 2639068 h 3568708"/>
                <a:gd name="connsiteX107" fmla="*/ 106680 w 3528061"/>
                <a:gd name="connsiteY107" fmla="*/ 2590808 h 3568708"/>
                <a:gd name="connsiteX108" fmla="*/ 55880 w 3528061"/>
                <a:gd name="connsiteY108" fmla="*/ 2578108 h 3568708"/>
                <a:gd name="connsiteX109" fmla="*/ 137160 w 3528061"/>
                <a:gd name="connsiteY109" fmla="*/ 2420628 h 3568708"/>
                <a:gd name="connsiteX110" fmla="*/ 111760 w 3528061"/>
                <a:gd name="connsiteY110" fmla="*/ 2392688 h 3568708"/>
                <a:gd name="connsiteX111" fmla="*/ 152400 w 3528061"/>
                <a:gd name="connsiteY111" fmla="*/ 2286008 h 3568708"/>
                <a:gd name="connsiteX112" fmla="*/ 96520 w 3528061"/>
                <a:gd name="connsiteY112" fmla="*/ 2242828 h 3568708"/>
                <a:gd name="connsiteX113" fmla="*/ 134620 w 3528061"/>
                <a:gd name="connsiteY113" fmla="*/ 2179328 h 3568708"/>
                <a:gd name="connsiteX114" fmla="*/ 199901 w 3528061"/>
                <a:gd name="connsiteY114" fmla="*/ 2115930 h 3568708"/>
                <a:gd name="connsiteX115" fmla="*/ 208280 w 3528061"/>
                <a:gd name="connsiteY115" fmla="*/ 2044708 h 3568708"/>
                <a:gd name="connsiteX116" fmla="*/ 152400 w 3528061"/>
                <a:gd name="connsiteY116" fmla="*/ 2016768 h 3568708"/>
                <a:gd name="connsiteX117" fmla="*/ 160020 w 3528061"/>
                <a:gd name="connsiteY117" fmla="*/ 1920248 h 3568708"/>
                <a:gd name="connsiteX118" fmla="*/ 96520 w 3528061"/>
                <a:gd name="connsiteY118" fmla="*/ 1877068 h 3568708"/>
                <a:gd name="connsiteX119" fmla="*/ 132080 w 3528061"/>
                <a:gd name="connsiteY119" fmla="*/ 1823728 h 3568708"/>
                <a:gd name="connsiteX120" fmla="*/ 116840 w 3528061"/>
                <a:gd name="connsiteY120" fmla="*/ 1717048 h 3568708"/>
                <a:gd name="connsiteX121" fmla="*/ 205740 w 3528061"/>
                <a:gd name="connsiteY121" fmla="*/ 1689108 h 3568708"/>
                <a:gd name="connsiteX122" fmla="*/ 241300 w 3528061"/>
                <a:gd name="connsiteY122" fmla="*/ 1744988 h 3568708"/>
                <a:gd name="connsiteX123" fmla="*/ 284480 w 3528061"/>
                <a:gd name="connsiteY123" fmla="*/ 1734828 h 3568708"/>
                <a:gd name="connsiteX124" fmla="*/ 274320 w 3528061"/>
                <a:gd name="connsiteY124" fmla="*/ 1673868 h 3568708"/>
                <a:gd name="connsiteX125" fmla="*/ 312420 w 3528061"/>
                <a:gd name="connsiteY125" fmla="*/ 1605288 h 3568708"/>
                <a:gd name="connsiteX126" fmla="*/ 386080 w 3528061"/>
                <a:gd name="connsiteY126" fmla="*/ 1574808 h 3568708"/>
                <a:gd name="connsiteX127" fmla="*/ 322580 w 3528061"/>
                <a:gd name="connsiteY127" fmla="*/ 1521468 h 3568708"/>
                <a:gd name="connsiteX128" fmla="*/ 332740 w 3528061"/>
                <a:gd name="connsiteY128" fmla="*/ 1465588 h 3568708"/>
                <a:gd name="connsiteX129" fmla="*/ 411480 w 3528061"/>
                <a:gd name="connsiteY129" fmla="*/ 1440188 h 3568708"/>
                <a:gd name="connsiteX130" fmla="*/ 505460 w 3528061"/>
                <a:gd name="connsiteY130" fmla="*/ 1336048 h 3568708"/>
                <a:gd name="connsiteX131" fmla="*/ 553720 w 3528061"/>
                <a:gd name="connsiteY131" fmla="*/ 1203968 h 3568708"/>
                <a:gd name="connsiteX132" fmla="*/ 444501 w 3528061"/>
                <a:gd name="connsiteY132" fmla="*/ 1178568 h 3568708"/>
                <a:gd name="connsiteX133" fmla="*/ 441961 w 3528061"/>
                <a:gd name="connsiteY133" fmla="*/ 1005848 h 3568708"/>
                <a:gd name="connsiteX134" fmla="*/ 370841 w 3528061"/>
                <a:gd name="connsiteY134" fmla="*/ 998228 h 3568708"/>
                <a:gd name="connsiteX135" fmla="*/ 327661 w 3528061"/>
                <a:gd name="connsiteY135" fmla="*/ 985528 h 3568708"/>
                <a:gd name="connsiteX136" fmla="*/ 351285 w 3528061"/>
                <a:gd name="connsiteY136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734060 w 3528061"/>
                <a:gd name="connsiteY90" fmla="*/ 3164848 h 3568708"/>
                <a:gd name="connsiteX91" fmla="*/ 622300 w 3528061"/>
                <a:gd name="connsiteY91" fmla="*/ 3182628 h 3568708"/>
                <a:gd name="connsiteX92" fmla="*/ 312420 w 3528061"/>
                <a:gd name="connsiteY92" fmla="*/ 3182628 h 3568708"/>
                <a:gd name="connsiteX93" fmla="*/ 337820 w 3528061"/>
                <a:gd name="connsiteY93" fmla="*/ 3121668 h 3568708"/>
                <a:gd name="connsiteX94" fmla="*/ 292100 w 3528061"/>
                <a:gd name="connsiteY94" fmla="*/ 3083568 h 3568708"/>
                <a:gd name="connsiteX95" fmla="*/ 254000 w 3528061"/>
                <a:gd name="connsiteY95" fmla="*/ 2954028 h 3568708"/>
                <a:gd name="connsiteX96" fmla="*/ 233680 w 3528061"/>
                <a:gd name="connsiteY96" fmla="*/ 2910848 h 3568708"/>
                <a:gd name="connsiteX97" fmla="*/ 127000 w 3528061"/>
                <a:gd name="connsiteY97" fmla="*/ 2903228 h 3568708"/>
                <a:gd name="connsiteX98" fmla="*/ 88900 w 3528061"/>
                <a:gd name="connsiteY98" fmla="*/ 2806708 h 3568708"/>
                <a:gd name="connsiteX99" fmla="*/ 12700 w 3528061"/>
                <a:gd name="connsiteY99" fmla="*/ 2773688 h 3568708"/>
                <a:gd name="connsiteX100" fmla="*/ 0 w 3528061"/>
                <a:gd name="connsiteY100" fmla="*/ 2725428 h 3568708"/>
                <a:gd name="connsiteX101" fmla="*/ 78740 w 3528061"/>
                <a:gd name="connsiteY101" fmla="*/ 2687328 h 3568708"/>
                <a:gd name="connsiteX102" fmla="*/ 109220 w 3528061"/>
                <a:gd name="connsiteY102" fmla="*/ 2766068 h 3568708"/>
                <a:gd name="connsiteX103" fmla="*/ 236220 w 3528061"/>
                <a:gd name="connsiteY103" fmla="*/ 2783848 h 3568708"/>
                <a:gd name="connsiteX104" fmla="*/ 297180 w 3528061"/>
                <a:gd name="connsiteY104" fmla="*/ 2738128 h 3568708"/>
                <a:gd name="connsiteX105" fmla="*/ 233680 w 3528061"/>
                <a:gd name="connsiteY105" fmla="*/ 2656848 h 3568708"/>
                <a:gd name="connsiteX106" fmla="*/ 124460 w 3528061"/>
                <a:gd name="connsiteY106" fmla="*/ 2639068 h 3568708"/>
                <a:gd name="connsiteX107" fmla="*/ 106680 w 3528061"/>
                <a:gd name="connsiteY107" fmla="*/ 2590808 h 3568708"/>
                <a:gd name="connsiteX108" fmla="*/ 55880 w 3528061"/>
                <a:gd name="connsiteY108" fmla="*/ 2578108 h 3568708"/>
                <a:gd name="connsiteX109" fmla="*/ 137160 w 3528061"/>
                <a:gd name="connsiteY109" fmla="*/ 2420628 h 3568708"/>
                <a:gd name="connsiteX110" fmla="*/ 111760 w 3528061"/>
                <a:gd name="connsiteY110" fmla="*/ 2392688 h 3568708"/>
                <a:gd name="connsiteX111" fmla="*/ 152400 w 3528061"/>
                <a:gd name="connsiteY111" fmla="*/ 2286008 h 3568708"/>
                <a:gd name="connsiteX112" fmla="*/ 96520 w 3528061"/>
                <a:gd name="connsiteY112" fmla="*/ 2242828 h 3568708"/>
                <a:gd name="connsiteX113" fmla="*/ 134620 w 3528061"/>
                <a:gd name="connsiteY113" fmla="*/ 2179328 h 3568708"/>
                <a:gd name="connsiteX114" fmla="*/ 199901 w 3528061"/>
                <a:gd name="connsiteY114" fmla="*/ 2115930 h 3568708"/>
                <a:gd name="connsiteX115" fmla="*/ 208280 w 3528061"/>
                <a:gd name="connsiteY115" fmla="*/ 2044708 h 3568708"/>
                <a:gd name="connsiteX116" fmla="*/ 152400 w 3528061"/>
                <a:gd name="connsiteY116" fmla="*/ 2016768 h 3568708"/>
                <a:gd name="connsiteX117" fmla="*/ 160020 w 3528061"/>
                <a:gd name="connsiteY117" fmla="*/ 1920248 h 3568708"/>
                <a:gd name="connsiteX118" fmla="*/ 96520 w 3528061"/>
                <a:gd name="connsiteY118" fmla="*/ 1877068 h 3568708"/>
                <a:gd name="connsiteX119" fmla="*/ 132080 w 3528061"/>
                <a:gd name="connsiteY119" fmla="*/ 1823728 h 3568708"/>
                <a:gd name="connsiteX120" fmla="*/ 116840 w 3528061"/>
                <a:gd name="connsiteY120" fmla="*/ 1717048 h 3568708"/>
                <a:gd name="connsiteX121" fmla="*/ 205740 w 3528061"/>
                <a:gd name="connsiteY121" fmla="*/ 1689108 h 3568708"/>
                <a:gd name="connsiteX122" fmla="*/ 241300 w 3528061"/>
                <a:gd name="connsiteY122" fmla="*/ 1744988 h 3568708"/>
                <a:gd name="connsiteX123" fmla="*/ 284480 w 3528061"/>
                <a:gd name="connsiteY123" fmla="*/ 1734828 h 3568708"/>
                <a:gd name="connsiteX124" fmla="*/ 274320 w 3528061"/>
                <a:gd name="connsiteY124" fmla="*/ 1673868 h 3568708"/>
                <a:gd name="connsiteX125" fmla="*/ 312420 w 3528061"/>
                <a:gd name="connsiteY125" fmla="*/ 1605288 h 3568708"/>
                <a:gd name="connsiteX126" fmla="*/ 386080 w 3528061"/>
                <a:gd name="connsiteY126" fmla="*/ 1574808 h 3568708"/>
                <a:gd name="connsiteX127" fmla="*/ 322580 w 3528061"/>
                <a:gd name="connsiteY127" fmla="*/ 1521468 h 3568708"/>
                <a:gd name="connsiteX128" fmla="*/ 332740 w 3528061"/>
                <a:gd name="connsiteY128" fmla="*/ 1465588 h 3568708"/>
                <a:gd name="connsiteX129" fmla="*/ 411480 w 3528061"/>
                <a:gd name="connsiteY129" fmla="*/ 1440188 h 3568708"/>
                <a:gd name="connsiteX130" fmla="*/ 505460 w 3528061"/>
                <a:gd name="connsiteY130" fmla="*/ 1336048 h 3568708"/>
                <a:gd name="connsiteX131" fmla="*/ 553720 w 3528061"/>
                <a:gd name="connsiteY131" fmla="*/ 1203968 h 3568708"/>
                <a:gd name="connsiteX132" fmla="*/ 444501 w 3528061"/>
                <a:gd name="connsiteY132" fmla="*/ 1178568 h 3568708"/>
                <a:gd name="connsiteX133" fmla="*/ 441961 w 3528061"/>
                <a:gd name="connsiteY133" fmla="*/ 1005848 h 3568708"/>
                <a:gd name="connsiteX134" fmla="*/ 370841 w 3528061"/>
                <a:gd name="connsiteY134" fmla="*/ 998228 h 3568708"/>
                <a:gd name="connsiteX135" fmla="*/ 327661 w 3528061"/>
                <a:gd name="connsiteY135" fmla="*/ 985528 h 3568708"/>
                <a:gd name="connsiteX136" fmla="*/ 351285 w 3528061"/>
                <a:gd name="connsiteY136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734060 w 3528061"/>
                <a:gd name="connsiteY90" fmla="*/ 3164848 h 3568708"/>
                <a:gd name="connsiteX91" fmla="*/ 622300 w 3528061"/>
                <a:gd name="connsiteY91" fmla="*/ 3182628 h 3568708"/>
                <a:gd name="connsiteX92" fmla="*/ 467360 w 3528061"/>
                <a:gd name="connsiteY92" fmla="*/ 3180088 h 3568708"/>
                <a:gd name="connsiteX93" fmla="*/ 312420 w 3528061"/>
                <a:gd name="connsiteY93" fmla="*/ 3182628 h 3568708"/>
                <a:gd name="connsiteX94" fmla="*/ 337820 w 3528061"/>
                <a:gd name="connsiteY94" fmla="*/ 3121668 h 3568708"/>
                <a:gd name="connsiteX95" fmla="*/ 292100 w 3528061"/>
                <a:gd name="connsiteY95" fmla="*/ 3083568 h 3568708"/>
                <a:gd name="connsiteX96" fmla="*/ 254000 w 3528061"/>
                <a:gd name="connsiteY96" fmla="*/ 2954028 h 3568708"/>
                <a:gd name="connsiteX97" fmla="*/ 233680 w 3528061"/>
                <a:gd name="connsiteY97" fmla="*/ 2910848 h 3568708"/>
                <a:gd name="connsiteX98" fmla="*/ 127000 w 3528061"/>
                <a:gd name="connsiteY98" fmla="*/ 2903228 h 3568708"/>
                <a:gd name="connsiteX99" fmla="*/ 88900 w 3528061"/>
                <a:gd name="connsiteY99" fmla="*/ 2806708 h 3568708"/>
                <a:gd name="connsiteX100" fmla="*/ 12700 w 3528061"/>
                <a:gd name="connsiteY100" fmla="*/ 2773688 h 3568708"/>
                <a:gd name="connsiteX101" fmla="*/ 0 w 3528061"/>
                <a:gd name="connsiteY101" fmla="*/ 2725428 h 3568708"/>
                <a:gd name="connsiteX102" fmla="*/ 78740 w 3528061"/>
                <a:gd name="connsiteY102" fmla="*/ 2687328 h 3568708"/>
                <a:gd name="connsiteX103" fmla="*/ 109220 w 3528061"/>
                <a:gd name="connsiteY103" fmla="*/ 2766068 h 3568708"/>
                <a:gd name="connsiteX104" fmla="*/ 236220 w 3528061"/>
                <a:gd name="connsiteY104" fmla="*/ 2783848 h 3568708"/>
                <a:gd name="connsiteX105" fmla="*/ 297180 w 3528061"/>
                <a:gd name="connsiteY105" fmla="*/ 2738128 h 3568708"/>
                <a:gd name="connsiteX106" fmla="*/ 233680 w 3528061"/>
                <a:gd name="connsiteY106" fmla="*/ 2656848 h 3568708"/>
                <a:gd name="connsiteX107" fmla="*/ 124460 w 3528061"/>
                <a:gd name="connsiteY107" fmla="*/ 2639068 h 3568708"/>
                <a:gd name="connsiteX108" fmla="*/ 106680 w 3528061"/>
                <a:gd name="connsiteY108" fmla="*/ 2590808 h 3568708"/>
                <a:gd name="connsiteX109" fmla="*/ 55880 w 3528061"/>
                <a:gd name="connsiteY109" fmla="*/ 2578108 h 3568708"/>
                <a:gd name="connsiteX110" fmla="*/ 137160 w 3528061"/>
                <a:gd name="connsiteY110" fmla="*/ 2420628 h 3568708"/>
                <a:gd name="connsiteX111" fmla="*/ 111760 w 3528061"/>
                <a:gd name="connsiteY111" fmla="*/ 2392688 h 3568708"/>
                <a:gd name="connsiteX112" fmla="*/ 152400 w 3528061"/>
                <a:gd name="connsiteY112" fmla="*/ 2286008 h 3568708"/>
                <a:gd name="connsiteX113" fmla="*/ 96520 w 3528061"/>
                <a:gd name="connsiteY113" fmla="*/ 2242828 h 3568708"/>
                <a:gd name="connsiteX114" fmla="*/ 134620 w 3528061"/>
                <a:gd name="connsiteY114" fmla="*/ 2179328 h 3568708"/>
                <a:gd name="connsiteX115" fmla="*/ 199901 w 3528061"/>
                <a:gd name="connsiteY115" fmla="*/ 2115930 h 3568708"/>
                <a:gd name="connsiteX116" fmla="*/ 208280 w 3528061"/>
                <a:gd name="connsiteY116" fmla="*/ 2044708 h 3568708"/>
                <a:gd name="connsiteX117" fmla="*/ 152400 w 3528061"/>
                <a:gd name="connsiteY117" fmla="*/ 2016768 h 3568708"/>
                <a:gd name="connsiteX118" fmla="*/ 160020 w 3528061"/>
                <a:gd name="connsiteY118" fmla="*/ 1920248 h 3568708"/>
                <a:gd name="connsiteX119" fmla="*/ 96520 w 3528061"/>
                <a:gd name="connsiteY119" fmla="*/ 1877068 h 3568708"/>
                <a:gd name="connsiteX120" fmla="*/ 132080 w 3528061"/>
                <a:gd name="connsiteY120" fmla="*/ 1823728 h 3568708"/>
                <a:gd name="connsiteX121" fmla="*/ 116840 w 3528061"/>
                <a:gd name="connsiteY121" fmla="*/ 1717048 h 3568708"/>
                <a:gd name="connsiteX122" fmla="*/ 205740 w 3528061"/>
                <a:gd name="connsiteY122" fmla="*/ 1689108 h 3568708"/>
                <a:gd name="connsiteX123" fmla="*/ 241300 w 3528061"/>
                <a:gd name="connsiteY123" fmla="*/ 1744988 h 3568708"/>
                <a:gd name="connsiteX124" fmla="*/ 284480 w 3528061"/>
                <a:gd name="connsiteY124" fmla="*/ 1734828 h 3568708"/>
                <a:gd name="connsiteX125" fmla="*/ 274320 w 3528061"/>
                <a:gd name="connsiteY125" fmla="*/ 1673868 h 3568708"/>
                <a:gd name="connsiteX126" fmla="*/ 312420 w 3528061"/>
                <a:gd name="connsiteY126" fmla="*/ 1605288 h 3568708"/>
                <a:gd name="connsiteX127" fmla="*/ 386080 w 3528061"/>
                <a:gd name="connsiteY127" fmla="*/ 1574808 h 3568708"/>
                <a:gd name="connsiteX128" fmla="*/ 322580 w 3528061"/>
                <a:gd name="connsiteY128" fmla="*/ 1521468 h 3568708"/>
                <a:gd name="connsiteX129" fmla="*/ 332740 w 3528061"/>
                <a:gd name="connsiteY129" fmla="*/ 1465588 h 3568708"/>
                <a:gd name="connsiteX130" fmla="*/ 411480 w 3528061"/>
                <a:gd name="connsiteY130" fmla="*/ 1440188 h 3568708"/>
                <a:gd name="connsiteX131" fmla="*/ 505460 w 3528061"/>
                <a:gd name="connsiteY131" fmla="*/ 1336048 h 3568708"/>
                <a:gd name="connsiteX132" fmla="*/ 553720 w 3528061"/>
                <a:gd name="connsiteY132" fmla="*/ 1203968 h 3568708"/>
                <a:gd name="connsiteX133" fmla="*/ 444501 w 3528061"/>
                <a:gd name="connsiteY133" fmla="*/ 1178568 h 3568708"/>
                <a:gd name="connsiteX134" fmla="*/ 441961 w 3528061"/>
                <a:gd name="connsiteY134" fmla="*/ 1005848 h 3568708"/>
                <a:gd name="connsiteX135" fmla="*/ 370841 w 3528061"/>
                <a:gd name="connsiteY135" fmla="*/ 998228 h 3568708"/>
                <a:gd name="connsiteX136" fmla="*/ 327661 w 3528061"/>
                <a:gd name="connsiteY136" fmla="*/ 985528 h 3568708"/>
                <a:gd name="connsiteX137" fmla="*/ 351285 w 3528061"/>
                <a:gd name="connsiteY137" fmla="*/ 832862 h 3568708"/>
                <a:gd name="connsiteX0" fmla="*/ 351285 w 3528061"/>
                <a:gd name="connsiteY0" fmla="*/ 832862 h 3568708"/>
                <a:gd name="connsiteX1" fmla="*/ 520070 w 3528061"/>
                <a:gd name="connsiteY1" fmla="*/ 817251 h 3568708"/>
                <a:gd name="connsiteX2" fmla="*/ 579125 w 3528061"/>
                <a:gd name="connsiteY2" fmla="*/ 771531 h 3568708"/>
                <a:gd name="connsiteX3" fmla="*/ 632465 w 3528061"/>
                <a:gd name="connsiteY3" fmla="*/ 800106 h 3568708"/>
                <a:gd name="connsiteX4" fmla="*/ 748670 w 3528061"/>
                <a:gd name="connsiteY4" fmla="*/ 790581 h 3568708"/>
                <a:gd name="connsiteX5" fmla="*/ 824870 w 3528061"/>
                <a:gd name="connsiteY5" fmla="*/ 811536 h 3568708"/>
                <a:gd name="connsiteX6" fmla="*/ 914405 w 3528061"/>
                <a:gd name="connsiteY6" fmla="*/ 754386 h 3568708"/>
                <a:gd name="connsiteX7" fmla="*/ 1013465 w 3528061"/>
                <a:gd name="connsiteY7" fmla="*/ 786771 h 3568708"/>
                <a:gd name="connsiteX8" fmla="*/ 1080140 w 3528061"/>
                <a:gd name="connsiteY8" fmla="*/ 758196 h 3568708"/>
                <a:gd name="connsiteX9" fmla="*/ 1087760 w 3528061"/>
                <a:gd name="connsiteY9" fmla="*/ 632466 h 3568708"/>
                <a:gd name="connsiteX10" fmla="*/ 1200154 w 3528061"/>
                <a:gd name="connsiteY10" fmla="*/ 605796 h 3568708"/>
                <a:gd name="connsiteX11" fmla="*/ 1283974 w 3528061"/>
                <a:gd name="connsiteY11" fmla="*/ 601986 h 3568708"/>
                <a:gd name="connsiteX12" fmla="*/ 1400179 w 3528061"/>
                <a:gd name="connsiteY12" fmla="*/ 512451 h 3568708"/>
                <a:gd name="connsiteX13" fmla="*/ 1419229 w 3528061"/>
                <a:gd name="connsiteY13" fmla="*/ 415297 h 3568708"/>
                <a:gd name="connsiteX14" fmla="*/ 1483999 w 3528061"/>
                <a:gd name="connsiteY14" fmla="*/ 424822 h 3568708"/>
                <a:gd name="connsiteX15" fmla="*/ 1518289 w 3528061"/>
                <a:gd name="connsiteY15" fmla="*/ 457207 h 3568708"/>
                <a:gd name="connsiteX16" fmla="*/ 1565913 w 3528061"/>
                <a:gd name="connsiteY16" fmla="*/ 384817 h 3568708"/>
                <a:gd name="connsiteX17" fmla="*/ 1642113 w 3528061"/>
                <a:gd name="connsiteY17" fmla="*/ 346717 h 3568708"/>
                <a:gd name="connsiteX18" fmla="*/ 1640208 w 3528061"/>
                <a:gd name="connsiteY18" fmla="*/ 257182 h 3568708"/>
                <a:gd name="connsiteX19" fmla="*/ 1661925 w 3528061"/>
                <a:gd name="connsiteY19" fmla="*/ 134500 h 3568708"/>
                <a:gd name="connsiteX20" fmla="*/ 1760223 w 3528061"/>
                <a:gd name="connsiteY20" fmla="*/ 22867 h 3568708"/>
                <a:gd name="connsiteX21" fmla="*/ 2331722 w 3528061"/>
                <a:gd name="connsiteY21" fmla="*/ 30489 h 3568708"/>
                <a:gd name="connsiteX22" fmla="*/ 2388872 w 3528061"/>
                <a:gd name="connsiteY22" fmla="*/ 9 h 3568708"/>
                <a:gd name="connsiteX23" fmla="*/ 2518412 w 3528061"/>
                <a:gd name="connsiteY23" fmla="*/ 45730 h 3568708"/>
                <a:gd name="connsiteX24" fmla="*/ 2707007 w 3528061"/>
                <a:gd name="connsiteY24" fmla="*/ 62874 h 3568708"/>
                <a:gd name="connsiteX25" fmla="*/ 2992122 w 3528061"/>
                <a:gd name="connsiteY25" fmla="*/ 182889 h 3568708"/>
                <a:gd name="connsiteX26" fmla="*/ 3307082 w 3528061"/>
                <a:gd name="connsiteY26" fmla="*/ 434349 h 3568708"/>
                <a:gd name="connsiteX27" fmla="*/ 3408047 w 3528061"/>
                <a:gd name="connsiteY27" fmla="*/ 531504 h 3568708"/>
                <a:gd name="connsiteX28" fmla="*/ 3482341 w 3528061"/>
                <a:gd name="connsiteY28" fmla="*/ 731529 h 3568708"/>
                <a:gd name="connsiteX29" fmla="*/ 3486151 w 3528061"/>
                <a:gd name="connsiteY29" fmla="*/ 937269 h 3568708"/>
                <a:gd name="connsiteX30" fmla="*/ 3528061 w 3528061"/>
                <a:gd name="connsiteY30" fmla="*/ 1091574 h 3568708"/>
                <a:gd name="connsiteX31" fmla="*/ 3495676 w 3528061"/>
                <a:gd name="connsiteY31" fmla="*/ 1209684 h 3568708"/>
                <a:gd name="connsiteX32" fmla="*/ 3491866 w 3528061"/>
                <a:gd name="connsiteY32" fmla="*/ 1282074 h 3568708"/>
                <a:gd name="connsiteX33" fmla="*/ 3461386 w 3528061"/>
                <a:gd name="connsiteY33" fmla="*/ 1392564 h 3568708"/>
                <a:gd name="connsiteX34" fmla="*/ 3421381 w 3528061"/>
                <a:gd name="connsiteY34" fmla="*/ 1501149 h 3568708"/>
                <a:gd name="connsiteX35" fmla="*/ 3381376 w 3528061"/>
                <a:gd name="connsiteY35" fmla="*/ 1573539 h 3568708"/>
                <a:gd name="connsiteX36" fmla="*/ 3348614 w 3528061"/>
                <a:gd name="connsiteY36" fmla="*/ 1861191 h 3568708"/>
                <a:gd name="connsiteX37" fmla="*/ 3322321 w 3528061"/>
                <a:gd name="connsiteY37" fmla="*/ 1969779 h 3568708"/>
                <a:gd name="connsiteX38" fmla="*/ 3284221 w 3528061"/>
                <a:gd name="connsiteY38" fmla="*/ 2045979 h 3568708"/>
                <a:gd name="connsiteX39" fmla="*/ 3204211 w 3528061"/>
                <a:gd name="connsiteY39" fmla="*/ 2087889 h 3568708"/>
                <a:gd name="connsiteX40" fmla="*/ 3150871 w 3528061"/>
                <a:gd name="connsiteY40" fmla="*/ 2146944 h 3568708"/>
                <a:gd name="connsiteX41" fmla="*/ 3124201 w 3528061"/>
                <a:gd name="connsiteY41" fmla="*/ 2246004 h 3568708"/>
                <a:gd name="connsiteX42" fmla="*/ 3055621 w 3528061"/>
                <a:gd name="connsiteY42" fmla="*/ 2266959 h 3568708"/>
                <a:gd name="connsiteX43" fmla="*/ 3034666 w 3528061"/>
                <a:gd name="connsiteY43" fmla="*/ 2337444 h 3568708"/>
                <a:gd name="connsiteX44" fmla="*/ 2992756 w 3528061"/>
                <a:gd name="connsiteY44" fmla="*/ 2358399 h 3568708"/>
                <a:gd name="connsiteX45" fmla="*/ 2931796 w 3528061"/>
                <a:gd name="connsiteY45" fmla="*/ 2381259 h 3568708"/>
                <a:gd name="connsiteX46" fmla="*/ 2897506 w 3528061"/>
                <a:gd name="connsiteY46" fmla="*/ 2439044 h 3568708"/>
                <a:gd name="connsiteX47" fmla="*/ 2847976 w 3528061"/>
                <a:gd name="connsiteY47" fmla="*/ 2523499 h 3568708"/>
                <a:gd name="connsiteX48" fmla="*/ 2915921 w 3528061"/>
                <a:gd name="connsiteY48" fmla="*/ 2586364 h 3568708"/>
                <a:gd name="connsiteX49" fmla="*/ 2839581 w 3528061"/>
                <a:gd name="connsiteY49" fmla="*/ 2693666 h 3568708"/>
                <a:gd name="connsiteX50" fmla="*/ 2720341 w 3528061"/>
                <a:gd name="connsiteY50" fmla="*/ 2781308 h 3568708"/>
                <a:gd name="connsiteX51" fmla="*/ 2565401 w 3528061"/>
                <a:gd name="connsiteY51" fmla="*/ 2794008 h 3568708"/>
                <a:gd name="connsiteX52" fmla="*/ 2542541 w 3528061"/>
                <a:gd name="connsiteY52" fmla="*/ 2743208 h 3568708"/>
                <a:gd name="connsiteX53" fmla="*/ 2448561 w 3528061"/>
                <a:gd name="connsiteY53" fmla="*/ 2794008 h 3568708"/>
                <a:gd name="connsiteX54" fmla="*/ 2372361 w 3528061"/>
                <a:gd name="connsiteY54" fmla="*/ 2799088 h 3568708"/>
                <a:gd name="connsiteX55" fmla="*/ 2298701 w 3528061"/>
                <a:gd name="connsiteY55" fmla="*/ 2887988 h 3568708"/>
                <a:gd name="connsiteX56" fmla="*/ 2179321 w 3528061"/>
                <a:gd name="connsiteY56" fmla="*/ 2890528 h 3568708"/>
                <a:gd name="connsiteX57" fmla="*/ 2095501 w 3528061"/>
                <a:gd name="connsiteY57" fmla="*/ 2931168 h 3568708"/>
                <a:gd name="connsiteX58" fmla="*/ 2184401 w 3528061"/>
                <a:gd name="connsiteY58" fmla="*/ 2981968 h 3568708"/>
                <a:gd name="connsiteX59" fmla="*/ 2247761 w 3528061"/>
                <a:gd name="connsiteY59" fmla="*/ 2941430 h 3568708"/>
                <a:gd name="connsiteX60" fmla="*/ 2334261 w 3528061"/>
                <a:gd name="connsiteY60" fmla="*/ 2938788 h 3568708"/>
                <a:gd name="connsiteX61" fmla="*/ 2397761 w 3528061"/>
                <a:gd name="connsiteY61" fmla="*/ 2875288 h 3568708"/>
                <a:gd name="connsiteX62" fmla="*/ 2448561 w 3528061"/>
                <a:gd name="connsiteY62" fmla="*/ 2890528 h 3568708"/>
                <a:gd name="connsiteX63" fmla="*/ 2448561 w 3528061"/>
                <a:gd name="connsiteY63" fmla="*/ 3134368 h 3568708"/>
                <a:gd name="connsiteX64" fmla="*/ 2476500 w 3528061"/>
                <a:gd name="connsiteY64" fmla="*/ 3172468 h 3568708"/>
                <a:gd name="connsiteX65" fmla="*/ 2247900 w 3528061"/>
                <a:gd name="connsiteY65" fmla="*/ 3385828 h 3568708"/>
                <a:gd name="connsiteX66" fmla="*/ 1998980 w 3528061"/>
                <a:gd name="connsiteY66" fmla="*/ 3383288 h 3568708"/>
                <a:gd name="connsiteX67" fmla="*/ 1978660 w 3528061"/>
                <a:gd name="connsiteY67" fmla="*/ 3429008 h 3568708"/>
                <a:gd name="connsiteX68" fmla="*/ 1882140 w 3528061"/>
                <a:gd name="connsiteY68" fmla="*/ 3434088 h 3568708"/>
                <a:gd name="connsiteX69" fmla="*/ 1828800 w 3528061"/>
                <a:gd name="connsiteY69" fmla="*/ 3444248 h 3568708"/>
                <a:gd name="connsiteX70" fmla="*/ 1744980 w 3528061"/>
                <a:gd name="connsiteY70" fmla="*/ 3454408 h 3568708"/>
                <a:gd name="connsiteX71" fmla="*/ 1724660 w 3528061"/>
                <a:gd name="connsiteY71" fmla="*/ 3561088 h 3568708"/>
                <a:gd name="connsiteX72" fmla="*/ 1574800 w 3528061"/>
                <a:gd name="connsiteY72" fmla="*/ 3568708 h 3568708"/>
                <a:gd name="connsiteX73" fmla="*/ 1562100 w 3528061"/>
                <a:gd name="connsiteY73" fmla="*/ 3528068 h 3568708"/>
                <a:gd name="connsiteX74" fmla="*/ 1493520 w 3528061"/>
                <a:gd name="connsiteY74" fmla="*/ 3561088 h 3568708"/>
                <a:gd name="connsiteX75" fmla="*/ 1414780 w 3528061"/>
                <a:gd name="connsiteY75" fmla="*/ 3500128 h 3568708"/>
                <a:gd name="connsiteX76" fmla="*/ 1465580 w 3528061"/>
                <a:gd name="connsiteY76" fmla="*/ 3408688 h 3568708"/>
                <a:gd name="connsiteX77" fmla="*/ 1572260 w 3528061"/>
                <a:gd name="connsiteY77" fmla="*/ 3362968 h 3568708"/>
                <a:gd name="connsiteX78" fmla="*/ 1541780 w 3528061"/>
                <a:gd name="connsiteY78" fmla="*/ 3309628 h 3568708"/>
                <a:gd name="connsiteX79" fmla="*/ 1503680 w 3528061"/>
                <a:gd name="connsiteY79" fmla="*/ 3309628 h 3568708"/>
                <a:gd name="connsiteX80" fmla="*/ 1447800 w 3528061"/>
                <a:gd name="connsiteY80" fmla="*/ 3192788 h 3568708"/>
                <a:gd name="connsiteX81" fmla="*/ 1381760 w 3528061"/>
                <a:gd name="connsiteY81" fmla="*/ 3177548 h 3568708"/>
                <a:gd name="connsiteX82" fmla="*/ 1300480 w 3528061"/>
                <a:gd name="connsiteY82" fmla="*/ 3182628 h 3568708"/>
                <a:gd name="connsiteX83" fmla="*/ 1214120 w 3528061"/>
                <a:gd name="connsiteY83" fmla="*/ 3241048 h 3568708"/>
                <a:gd name="connsiteX84" fmla="*/ 1130300 w 3528061"/>
                <a:gd name="connsiteY84" fmla="*/ 3192788 h 3568708"/>
                <a:gd name="connsiteX85" fmla="*/ 1120140 w 3528061"/>
                <a:gd name="connsiteY85" fmla="*/ 3157228 h 3568708"/>
                <a:gd name="connsiteX86" fmla="*/ 1061720 w 3528061"/>
                <a:gd name="connsiteY86" fmla="*/ 3141988 h 3568708"/>
                <a:gd name="connsiteX87" fmla="*/ 1066800 w 3528061"/>
                <a:gd name="connsiteY87" fmla="*/ 3060708 h 3568708"/>
                <a:gd name="connsiteX88" fmla="*/ 937260 w 3528061"/>
                <a:gd name="connsiteY88" fmla="*/ 3058168 h 3568708"/>
                <a:gd name="connsiteX89" fmla="*/ 736600 w 3528061"/>
                <a:gd name="connsiteY89" fmla="*/ 3111508 h 3568708"/>
                <a:gd name="connsiteX90" fmla="*/ 734060 w 3528061"/>
                <a:gd name="connsiteY90" fmla="*/ 3164848 h 3568708"/>
                <a:gd name="connsiteX91" fmla="*/ 622300 w 3528061"/>
                <a:gd name="connsiteY91" fmla="*/ 3182628 h 3568708"/>
                <a:gd name="connsiteX92" fmla="*/ 342900 w 3528061"/>
                <a:gd name="connsiteY92" fmla="*/ 3268988 h 3568708"/>
                <a:gd name="connsiteX93" fmla="*/ 312420 w 3528061"/>
                <a:gd name="connsiteY93" fmla="*/ 3182628 h 3568708"/>
                <a:gd name="connsiteX94" fmla="*/ 337820 w 3528061"/>
                <a:gd name="connsiteY94" fmla="*/ 3121668 h 3568708"/>
                <a:gd name="connsiteX95" fmla="*/ 292100 w 3528061"/>
                <a:gd name="connsiteY95" fmla="*/ 3083568 h 3568708"/>
                <a:gd name="connsiteX96" fmla="*/ 254000 w 3528061"/>
                <a:gd name="connsiteY96" fmla="*/ 2954028 h 3568708"/>
                <a:gd name="connsiteX97" fmla="*/ 233680 w 3528061"/>
                <a:gd name="connsiteY97" fmla="*/ 2910848 h 3568708"/>
                <a:gd name="connsiteX98" fmla="*/ 127000 w 3528061"/>
                <a:gd name="connsiteY98" fmla="*/ 2903228 h 3568708"/>
                <a:gd name="connsiteX99" fmla="*/ 88900 w 3528061"/>
                <a:gd name="connsiteY99" fmla="*/ 2806708 h 3568708"/>
                <a:gd name="connsiteX100" fmla="*/ 12700 w 3528061"/>
                <a:gd name="connsiteY100" fmla="*/ 2773688 h 3568708"/>
                <a:gd name="connsiteX101" fmla="*/ 0 w 3528061"/>
                <a:gd name="connsiteY101" fmla="*/ 2725428 h 3568708"/>
                <a:gd name="connsiteX102" fmla="*/ 78740 w 3528061"/>
                <a:gd name="connsiteY102" fmla="*/ 2687328 h 3568708"/>
                <a:gd name="connsiteX103" fmla="*/ 109220 w 3528061"/>
                <a:gd name="connsiteY103" fmla="*/ 2766068 h 3568708"/>
                <a:gd name="connsiteX104" fmla="*/ 236220 w 3528061"/>
                <a:gd name="connsiteY104" fmla="*/ 2783848 h 3568708"/>
                <a:gd name="connsiteX105" fmla="*/ 297180 w 3528061"/>
                <a:gd name="connsiteY105" fmla="*/ 2738128 h 3568708"/>
                <a:gd name="connsiteX106" fmla="*/ 233680 w 3528061"/>
                <a:gd name="connsiteY106" fmla="*/ 2656848 h 3568708"/>
                <a:gd name="connsiteX107" fmla="*/ 124460 w 3528061"/>
                <a:gd name="connsiteY107" fmla="*/ 2639068 h 3568708"/>
                <a:gd name="connsiteX108" fmla="*/ 106680 w 3528061"/>
                <a:gd name="connsiteY108" fmla="*/ 2590808 h 3568708"/>
                <a:gd name="connsiteX109" fmla="*/ 55880 w 3528061"/>
                <a:gd name="connsiteY109" fmla="*/ 2578108 h 3568708"/>
                <a:gd name="connsiteX110" fmla="*/ 137160 w 3528061"/>
                <a:gd name="connsiteY110" fmla="*/ 2420628 h 3568708"/>
                <a:gd name="connsiteX111" fmla="*/ 111760 w 3528061"/>
                <a:gd name="connsiteY111" fmla="*/ 2392688 h 3568708"/>
                <a:gd name="connsiteX112" fmla="*/ 152400 w 3528061"/>
                <a:gd name="connsiteY112" fmla="*/ 2286008 h 3568708"/>
                <a:gd name="connsiteX113" fmla="*/ 96520 w 3528061"/>
                <a:gd name="connsiteY113" fmla="*/ 2242828 h 3568708"/>
                <a:gd name="connsiteX114" fmla="*/ 134620 w 3528061"/>
                <a:gd name="connsiteY114" fmla="*/ 2179328 h 3568708"/>
                <a:gd name="connsiteX115" fmla="*/ 199901 w 3528061"/>
                <a:gd name="connsiteY115" fmla="*/ 2115930 h 3568708"/>
                <a:gd name="connsiteX116" fmla="*/ 208280 w 3528061"/>
                <a:gd name="connsiteY116" fmla="*/ 2044708 h 3568708"/>
                <a:gd name="connsiteX117" fmla="*/ 152400 w 3528061"/>
                <a:gd name="connsiteY117" fmla="*/ 2016768 h 3568708"/>
                <a:gd name="connsiteX118" fmla="*/ 160020 w 3528061"/>
                <a:gd name="connsiteY118" fmla="*/ 1920248 h 3568708"/>
                <a:gd name="connsiteX119" fmla="*/ 96520 w 3528061"/>
                <a:gd name="connsiteY119" fmla="*/ 1877068 h 3568708"/>
                <a:gd name="connsiteX120" fmla="*/ 132080 w 3528061"/>
                <a:gd name="connsiteY120" fmla="*/ 1823728 h 3568708"/>
                <a:gd name="connsiteX121" fmla="*/ 116840 w 3528061"/>
                <a:gd name="connsiteY121" fmla="*/ 1717048 h 3568708"/>
                <a:gd name="connsiteX122" fmla="*/ 205740 w 3528061"/>
                <a:gd name="connsiteY122" fmla="*/ 1689108 h 3568708"/>
                <a:gd name="connsiteX123" fmla="*/ 241300 w 3528061"/>
                <a:gd name="connsiteY123" fmla="*/ 1744988 h 3568708"/>
                <a:gd name="connsiteX124" fmla="*/ 284480 w 3528061"/>
                <a:gd name="connsiteY124" fmla="*/ 1734828 h 3568708"/>
                <a:gd name="connsiteX125" fmla="*/ 274320 w 3528061"/>
                <a:gd name="connsiteY125" fmla="*/ 1673868 h 3568708"/>
                <a:gd name="connsiteX126" fmla="*/ 312420 w 3528061"/>
                <a:gd name="connsiteY126" fmla="*/ 1605288 h 3568708"/>
                <a:gd name="connsiteX127" fmla="*/ 386080 w 3528061"/>
                <a:gd name="connsiteY127" fmla="*/ 1574808 h 3568708"/>
                <a:gd name="connsiteX128" fmla="*/ 322580 w 3528061"/>
                <a:gd name="connsiteY128" fmla="*/ 1521468 h 3568708"/>
                <a:gd name="connsiteX129" fmla="*/ 332740 w 3528061"/>
                <a:gd name="connsiteY129" fmla="*/ 1465588 h 3568708"/>
                <a:gd name="connsiteX130" fmla="*/ 411480 w 3528061"/>
                <a:gd name="connsiteY130" fmla="*/ 1440188 h 3568708"/>
                <a:gd name="connsiteX131" fmla="*/ 505460 w 3528061"/>
                <a:gd name="connsiteY131" fmla="*/ 1336048 h 3568708"/>
                <a:gd name="connsiteX132" fmla="*/ 553720 w 3528061"/>
                <a:gd name="connsiteY132" fmla="*/ 1203968 h 3568708"/>
                <a:gd name="connsiteX133" fmla="*/ 444501 w 3528061"/>
                <a:gd name="connsiteY133" fmla="*/ 1178568 h 3568708"/>
                <a:gd name="connsiteX134" fmla="*/ 441961 w 3528061"/>
                <a:gd name="connsiteY134" fmla="*/ 1005848 h 3568708"/>
                <a:gd name="connsiteX135" fmla="*/ 370841 w 3528061"/>
                <a:gd name="connsiteY135" fmla="*/ 998228 h 3568708"/>
                <a:gd name="connsiteX136" fmla="*/ 327661 w 3528061"/>
                <a:gd name="connsiteY136" fmla="*/ 985528 h 3568708"/>
                <a:gd name="connsiteX137" fmla="*/ 351285 w 3528061"/>
                <a:gd name="connsiteY137" fmla="*/ 832862 h 356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528061" h="3568708">
                  <a:moveTo>
                    <a:pt x="351285" y="832862"/>
                  </a:moveTo>
                  <a:lnTo>
                    <a:pt x="520070" y="817251"/>
                  </a:lnTo>
                  <a:lnTo>
                    <a:pt x="579125" y="771531"/>
                  </a:lnTo>
                  <a:lnTo>
                    <a:pt x="632465" y="800106"/>
                  </a:lnTo>
                  <a:lnTo>
                    <a:pt x="748670" y="790581"/>
                  </a:lnTo>
                  <a:lnTo>
                    <a:pt x="824870" y="811536"/>
                  </a:lnTo>
                  <a:lnTo>
                    <a:pt x="914405" y="754386"/>
                  </a:lnTo>
                  <a:lnTo>
                    <a:pt x="1013465" y="786771"/>
                  </a:lnTo>
                  <a:lnTo>
                    <a:pt x="1080140" y="758196"/>
                  </a:lnTo>
                  <a:lnTo>
                    <a:pt x="1087760" y="632466"/>
                  </a:lnTo>
                  <a:lnTo>
                    <a:pt x="1200154" y="605796"/>
                  </a:lnTo>
                  <a:lnTo>
                    <a:pt x="1283974" y="601986"/>
                  </a:lnTo>
                  <a:lnTo>
                    <a:pt x="1400179" y="512451"/>
                  </a:lnTo>
                  <a:lnTo>
                    <a:pt x="1419229" y="415297"/>
                  </a:lnTo>
                  <a:cubicBezTo>
                    <a:pt x="1417324" y="417837"/>
                    <a:pt x="1485904" y="422282"/>
                    <a:pt x="1483999" y="424822"/>
                  </a:cubicBezTo>
                  <a:lnTo>
                    <a:pt x="1518289" y="457207"/>
                  </a:lnTo>
                  <a:lnTo>
                    <a:pt x="1565913" y="384817"/>
                  </a:lnTo>
                  <a:lnTo>
                    <a:pt x="1642113" y="346717"/>
                  </a:lnTo>
                  <a:lnTo>
                    <a:pt x="1640208" y="257182"/>
                  </a:lnTo>
                  <a:lnTo>
                    <a:pt x="1661925" y="134500"/>
                  </a:lnTo>
                  <a:cubicBezTo>
                    <a:pt x="1660655" y="137040"/>
                    <a:pt x="1761493" y="20327"/>
                    <a:pt x="1760223" y="22867"/>
                  </a:cubicBezTo>
                  <a:lnTo>
                    <a:pt x="2331722" y="30489"/>
                  </a:lnTo>
                  <a:lnTo>
                    <a:pt x="2388872" y="9"/>
                  </a:lnTo>
                  <a:cubicBezTo>
                    <a:pt x="2419987" y="-626"/>
                    <a:pt x="2465390" y="35253"/>
                    <a:pt x="2518412" y="45730"/>
                  </a:cubicBezTo>
                  <a:lnTo>
                    <a:pt x="2707007" y="62874"/>
                  </a:lnTo>
                  <a:lnTo>
                    <a:pt x="2992122" y="182889"/>
                  </a:lnTo>
                  <a:lnTo>
                    <a:pt x="3307082" y="434349"/>
                  </a:lnTo>
                  <a:lnTo>
                    <a:pt x="3408047" y="531504"/>
                  </a:lnTo>
                  <a:lnTo>
                    <a:pt x="3482341" y="731529"/>
                  </a:lnTo>
                  <a:lnTo>
                    <a:pt x="3486151" y="937269"/>
                  </a:lnTo>
                  <a:lnTo>
                    <a:pt x="3528061" y="1091574"/>
                  </a:lnTo>
                  <a:lnTo>
                    <a:pt x="3495676" y="1209684"/>
                  </a:lnTo>
                  <a:lnTo>
                    <a:pt x="3491866" y="1282074"/>
                  </a:lnTo>
                  <a:lnTo>
                    <a:pt x="3461386" y="1392564"/>
                  </a:lnTo>
                  <a:lnTo>
                    <a:pt x="3421381" y="1501149"/>
                  </a:lnTo>
                  <a:lnTo>
                    <a:pt x="3381376" y="1573539"/>
                  </a:lnTo>
                  <a:lnTo>
                    <a:pt x="3348614" y="1861191"/>
                  </a:lnTo>
                  <a:lnTo>
                    <a:pt x="3322321" y="1969779"/>
                  </a:lnTo>
                  <a:lnTo>
                    <a:pt x="3284221" y="2045979"/>
                  </a:lnTo>
                  <a:lnTo>
                    <a:pt x="3204211" y="2087889"/>
                  </a:lnTo>
                  <a:lnTo>
                    <a:pt x="3150871" y="2146944"/>
                  </a:lnTo>
                  <a:lnTo>
                    <a:pt x="3124201" y="2246004"/>
                  </a:lnTo>
                  <a:lnTo>
                    <a:pt x="3055621" y="2266959"/>
                  </a:lnTo>
                  <a:lnTo>
                    <a:pt x="3034666" y="2337444"/>
                  </a:lnTo>
                  <a:cubicBezTo>
                    <a:pt x="3031491" y="2337444"/>
                    <a:pt x="2995931" y="2358399"/>
                    <a:pt x="2992756" y="2358399"/>
                  </a:cubicBezTo>
                  <a:lnTo>
                    <a:pt x="2931796" y="2381259"/>
                  </a:lnTo>
                  <a:lnTo>
                    <a:pt x="2897506" y="2439044"/>
                  </a:lnTo>
                  <a:lnTo>
                    <a:pt x="2847976" y="2523499"/>
                  </a:lnTo>
                  <a:lnTo>
                    <a:pt x="2915921" y="2586364"/>
                  </a:lnTo>
                  <a:lnTo>
                    <a:pt x="2839581" y="2693666"/>
                  </a:lnTo>
                  <a:lnTo>
                    <a:pt x="2720341" y="2781308"/>
                  </a:lnTo>
                  <a:lnTo>
                    <a:pt x="2565401" y="2794008"/>
                  </a:lnTo>
                  <a:lnTo>
                    <a:pt x="2542541" y="2743208"/>
                  </a:lnTo>
                  <a:lnTo>
                    <a:pt x="2448561" y="2794008"/>
                  </a:lnTo>
                  <a:lnTo>
                    <a:pt x="2372361" y="2799088"/>
                  </a:lnTo>
                  <a:lnTo>
                    <a:pt x="2298701" y="2887988"/>
                  </a:lnTo>
                  <a:lnTo>
                    <a:pt x="2179321" y="2890528"/>
                  </a:lnTo>
                  <a:lnTo>
                    <a:pt x="2095501" y="2931168"/>
                  </a:lnTo>
                  <a:lnTo>
                    <a:pt x="2184401" y="2981968"/>
                  </a:lnTo>
                  <a:lnTo>
                    <a:pt x="2247761" y="2941430"/>
                  </a:lnTo>
                  <a:lnTo>
                    <a:pt x="2334261" y="2938788"/>
                  </a:lnTo>
                  <a:lnTo>
                    <a:pt x="2397761" y="2875288"/>
                  </a:lnTo>
                  <a:lnTo>
                    <a:pt x="2448561" y="2890528"/>
                  </a:lnTo>
                  <a:lnTo>
                    <a:pt x="2448561" y="3134368"/>
                  </a:lnTo>
                  <a:lnTo>
                    <a:pt x="2476500" y="3172468"/>
                  </a:lnTo>
                  <a:lnTo>
                    <a:pt x="2247900" y="3385828"/>
                  </a:lnTo>
                  <a:lnTo>
                    <a:pt x="1998980" y="3383288"/>
                  </a:lnTo>
                  <a:lnTo>
                    <a:pt x="1978660" y="3429008"/>
                  </a:lnTo>
                  <a:lnTo>
                    <a:pt x="1882140" y="3434088"/>
                  </a:lnTo>
                  <a:lnTo>
                    <a:pt x="1828800" y="3444248"/>
                  </a:lnTo>
                  <a:lnTo>
                    <a:pt x="1744980" y="3454408"/>
                  </a:lnTo>
                  <a:lnTo>
                    <a:pt x="1724660" y="3561088"/>
                  </a:lnTo>
                  <a:lnTo>
                    <a:pt x="1574800" y="3568708"/>
                  </a:lnTo>
                  <a:lnTo>
                    <a:pt x="1562100" y="3528068"/>
                  </a:lnTo>
                  <a:lnTo>
                    <a:pt x="1493520" y="3561088"/>
                  </a:lnTo>
                  <a:lnTo>
                    <a:pt x="1414780" y="3500128"/>
                  </a:lnTo>
                  <a:lnTo>
                    <a:pt x="1465580" y="3408688"/>
                  </a:lnTo>
                  <a:lnTo>
                    <a:pt x="1572260" y="3362968"/>
                  </a:lnTo>
                  <a:lnTo>
                    <a:pt x="1541780" y="3309628"/>
                  </a:lnTo>
                  <a:lnTo>
                    <a:pt x="1503680" y="3309628"/>
                  </a:lnTo>
                  <a:lnTo>
                    <a:pt x="1447800" y="3192788"/>
                  </a:lnTo>
                  <a:lnTo>
                    <a:pt x="1381760" y="3177548"/>
                  </a:lnTo>
                  <a:lnTo>
                    <a:pt x="1300480" y="3182628"/>
                  </a:lnTo>
                  <a:lnTo>
                    <a:pt x="1214120" y="3241048"/>
                  </a:lnTo>
                  <a:lnTo>
                    <a:pt x="1130300" y="3192788"/>
                  </a:lnTo>
                  <a:lnTo>
                    <a:pt x="1120140" y="3157228"/>
                  </a:lnTo>
                  <a:lnTo>
                    <a:pt x="1061720" y="3141988"/>
                  </a:lnTo>
                  <a:lnTo>
                    <a:pt x="1066800" y="3060708"/>
                  </a:lnTo>
                  <a:lnTo>
                    <a:pt x="937260" y="3058168"/>
                  </a:lnTo>
                  <a:lnTo>
                    <a:pt x="736600" y="3111508"/>
                  </a:lnTo>
                  <a:lnTo>
                    <a:pt x="734060" y="3164848"/>
                  </a:lnTo>
                  <a:lnTo>
                    <a:pt x="622300" y="3182628"/>
                  </a:lnTo>
                  <a:lnTo>
                    <a:pt x="342900" y="3268988"/>
                  </a:lnTo>
                  <a:lnTo>
                    <a:pt x="312420" y="3182628"/>
                  </a:lnTo>
                  <a:lnTo>
                    <a:pt x="337820" y="3121668"/>
                  </a:lnTo>
                  <a:lnTo>
                    <a:pt x="292100" y="3083568"/>
                  </a:lnTo>
                  <a:lnTo>
                    <a:pt x="254000" y="2954028"/>
                  </a:lnTo>
                  <a:lnTo>
                    <a:pt x="233680" y="2910848"/>
                  </a:lnTo>
                  <a:lnTo>
                    <a:pt x="127000" y="2903228"/>
                  </a:lnTo>
                  <a:lnTo>
                    <a:pt x="88900" y="2806708"/>
                  </a:lnTo>
                  <a:lnTo>
                    <a:pt x="12700" y="2773688"/>
                  </a:lnTo>
                  <a:lnTo>
                    <a:pt x="0" y="2725428"/>
                  </a:lnTo>
                  <a:lnTo>
                    <a:pt x="78740" y="2687328"/>
                  </a:lnTo>
                  <a:lnTo>
                    <a:pt x="109220" y="2766068"/>
                  </a:lnTo>
                  <a:lnTo>
                    <a:pt x="236220" y="2783848"/>
                  </a:lnTo>
                  <a:lnTo>
                    <a:pt x="297180" y="2738128"/>
                  </a:lnTo>
                  <a:lnTo>
                    <a:pt x="233680" y="2656848"/>
                  </a:lnTo>
                  <a:lnTo>
                    <a:pt x="124460" y="2639068"/>
                  </a:lnTo>
                  <a:lnTo>
                    <a:pt x="106680" y="2590808"/>
                  </a:lnTo>
                  <a:lnTo>
                    <a:pt x="55880" y="2578108"/>
                  </a:lnTo>
                  <a:lnTo>
                    <a:pt x="137160" y="2420628"/>
                  </a:lnTo>
                  <a:lnTo>
                    <a:pt x="111760" y="2392688"/>
                  </a:lnTo>
                  <a:lnTo>
                    <a:pt x="152400" y="2286008"/>
                  </a:lnTo>
                  <a:lnTo>
                    <a:pt x="96520" y="2242828"/>
                  </a:lnTo>
                  <a:lnTo>
                    <a:pt x="134620" y="2179328"/>
                  </a:lnTo>
                  <a:lnTo>
                    <a:pt x="199901" y="2115930"/>
                  </a:lnTo>
                  <a:lnTo>
                    <a:pt x="208280" y="2044708"/>
                  </a:lnTo>
                  <a:lnTo>
                    <a:pt x="152400" y="2016768"/>
                  </a:lnTo>
                  <a:lnTo>
                    <a:pt x="160020" y="1920248"/>
                  </a:lnTo>
                  <a:lnTo>
                    <a:pt x="96520" y="1877068"/>
                  </a:lnTo>
                  <a:lnTo>
                    <a:pt x="132080" y="1823728"/>
                  </a:lnTo>
                  <a:lnTo>
                    <a:pt x="116840" y="1717048"/>
                  </a:lnTo>
                  <a:lnTo>
                    <a:pt x="205740" y="1689108"/>
                  </a:lnTo>
                  <a:lnTo>
                    <a:pt x="241300" y="1744988"/>
                  </a:lnTo>
                  <a:lnTo>
                    <a:pt x="284480" y="1734828"/>
                  </a:lnTo>
                  <a:lnTo>
                    <a:pt x="274320" y="1673868"/>
                  </a:lnTo>
                  <a:cubicBezTo>
                    <a:pt x="348106" y="1561244"/>
                    <a:pt x="294217" y="1621375"/>
                    <a:pt x="312420" y="1605288"/>
                  </a:cubicBezTo>
                  <a:lnTo>
                    <a:pt x="386080" y="1574808"/>
                  </a:lnTo>
                  <a:lnTo>
                    <a:pt x="322580" y="1521468"/>
                  </a:lnTo>
                  <a:lnTo>
                    <a:pt x="332740" y="1465588"/>
                  </a:lnTo>
                  <a:lnTo>
                    <a:pt x="411480" y="1440188"/>
                  </a:lnTo>
                  <a:lnTo>
                    <a:pt x="505460" y="1336048"/>
                  </a:lnTo>
                  <a:lnTo>
                    <a:pt x="553720" y="1203968"/>
                  </a:lnTo>
                  <a:lnTo>
                    <a:pt x="444501" y="1178568"/>
                  </a:lnTo>
                  <a:cubicBezTo>
                    <a:pt x="443654" y="1120995"/>
                    <a:pt x="442808" y="1063421"/>
                    <a:pt x="441961" y="1005848"/>
                  </a:cubicBezTo>
                  <a:lnTo>
                    <a:pt x="370841" y="998228"/>
                  </a:lnTo>
                  <a:lnTo>
                    <a:pt x="327661" y="985528"/>
                  </a:lnTo>
                  <a:lnTo>
                    <a:pt x="351285" y="832862"/>
                  </a:lnTo>
                  <a:close/>
                </a:path>
              </a:pathLst>
            </a:custGeom>
            <a:solidFill>
              <a:srgbClr val="80BA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52224" y="3064635"/>
              <a:ext cx="2917913" cy="1548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3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£2 billion invested this Road Period</a:t>
              </a:r>
              <a:endParaRPr lang="en-GB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026507" y="2857103"/>
              <a:ext cx="108000" cy="108000"/>
            </a:xfrm>
            <a:prstGeom prst="ellipse">
              <a:avLst/>
            </a:prstGeom>
            <a:solidFill>
              <a:srgbClr val="002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674579" y="2917607"/>
              <a:ext cx="108000" cy="108000"/>
            </a:xfrm>
            <a:prstGeom prst="ellipse">
              <a:avLst/>
            </a:prstGeom>
            <a:solidFill>
              <a:srgbClr val="002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788145" y="2917607"/>
              <a:ext cx="108000" cy="108000"/>
            </a:xfrm>
            <a:prstGeom prst="ellipse">
              <a:avLst/>
            </a:prstGeom>
            <a:solidFill>
              <a:srgbClr val="002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962611" y="2965103"/>
              <a:ext cx="108000" cy="108000"/>
            </a:xfrm>
            <a:prstGeom prst="ellipse">
              <a:avLst/>
            </a:prstGeom>
            <a:solidFill>
              <a:srgbClr val="002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278547" y="3001119"/>
              <a:ext cx="108000" cy="108000"/>
            </a:xfrm>
            <a:prstGeom prst="ellipse">
              <a:avLst/>
            </a:prstGeom>
            <a:solidFill>
              <a:srgbClr val="002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622363" y="3031039"/>
              <a:ext cx="108000" cy="108000"/>
            </a:xfrm>
            <a:prstGeom prst="ellipse">
              <a:avLst/>
            </a:prstGeom>
            <a:solidFill>
              <a:srgbClr val="002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3046299" y="3109119"/>
              <a:ext cx="108000" cy="108000"/>
            </a:xfrm>
            <a:prstGeom prst="ellipse">
              <a:avLst/>
            </a:prstGeom>
            <a:solidFill>
              <a:srgbClr val="002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334331" y="4000763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730363" y="4144779"/>
              <a:ext cx="108000" cy="108000"/>
            </a:xfrm>
            <a:prstGeom prst="ellipse">
              <a:avLst/>
            </a:prstGeom>
            <a:solidFill>
              <a:srgbClr val="002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802371" y="5053335"/>
              <a:ext cx="108000" cy="108000"/>
            </a:xfrm>
            <a:prstGeom prst="ellipse">
              <a:avLst/>
            </a:prstGeom>
            <a:solidFill>
              <a:srgbClr val="002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298315" y="4765303"/>
              <a:ext cx="108000" cy="108000"/>
            </a:xfrm>
            <a:prstGeom prst="ellipse">
              <a:avLst/>
            </a:prstGeom>
            <a:solidFill>
              <a:srgbClr val="002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486459" y="4917703"/>
              <a:ext cx="108000" cy="108000"/>
            </a:xfrm>
            <a:prstGeom prst="ellipse">
              <a:avLst/>
            </a:prstGeom>
            <a:solidFill>
              <a:srgbClr val="002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4558467" y="4837311"/>
              <a:ext cx="108000" cy="108000"/>
            </a:xfrm>
            <a:prstGeom prst="ellipse">
              <a:avLst/>
            </a:prstGeom>
            <a:solidFill>
              <a:srgbClr val="002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932040" y="5301208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East of England Road Investment Strategy</a:t>
            </a:r>
            <a:endParaRPr lang="en-GB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1700808"/>
            <a:ext cx="439248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nown issues on the A428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Congestion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for all road users and workers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Junction performance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Enabling economic growth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for non-motorised users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5851"/>
            <a:ext cx="4968552" cy="2461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45024"/>
            <a:ext cx="5007471" cy="24842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16216" y="2060848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delays to journey (morning)</a:t>
            </a:r>
            <a:endParaRPr lang="en-GB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1600" y="4581128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delays to journey (evening)</a:t>
            </a:r>
            <a:endParaRPr lang="en-GB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2532580" cy="611551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9640" cy="720080"/>
          </a:xfrm>
        </p:spPr>
        <p:txBody>
          <a:bodyPr/>
          <a:lstStyle/>
          <a:p>
            <a:r>
              <a:rPr lang="en-GB" dirty="0" smtClean="0"/>
              <a:t>Delays to journey time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220072" y="2348880"/>
            <a:ext cx="7920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" dirty="0" smtClean="0">
                <a:latin typeface="Arial" panose="020B0604020202020204" pitchFamily="34" charset="0"/>
                <a:cs typeface="Arial" panose="020B0604020202020204" pitchFamily="34" charset="0"/>
              </a:rPr>
              <a:t>Girton interchange</a:t>
            </a:r>
            <a:endParaRPr lang="en-GB" sz="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4797152"/>
            <a:ext cx="7920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" dirty="0" smtClean="0">
                <a:latin typeface="Arial" panose="020B0604020202020204" pitchFamily="34" charset="0"/>
                <a:cs typeface="Arial" panose="020B0604020202020204" pitchFamily="34" charset="0"/>
              </a:rPr>
              <a:t>Girton interchange</a:t>
            </a:r>
            <a:endParaRPr lang="en-GB" sz="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30000"/>
            </a:pPr>
            <a:r>
              <a:rPr lang="en-GB" dirty="0" smtClean="0"/>
              <a:t>Support economic growth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30000"/>
            </a:pPr>
            <a:r>
              <a:rPr lang="en-GB" dirty="0" smtClean="0"/>
              <a:t>A safe and serviceable network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30000"/>
            </a:pPr>
            <a:r>
              <a:rPr lang="en-GB" dirty="0" smtClean="0"/>
              <a:t>A more free-flowing network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30000"/>
            </a:pPr>
            <a:r>
              <a:rPr lang="en-GB" dirty="0" smtClean="0"/>
              <a:t>An improved environment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30000"/>
            </a:pPr>
            <a:r>
              <a:rPr lang="en-GB" dirty="0" smtClean="0"/>
              <a:t>A more accessible and integrated network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30000"/>
            </a:pPr>
            <a:r>
              <a:rPr lang="en-GB" dirty="0" smtClean="0"/>
              <a:t>Customer satisfaction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3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76064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Sifting options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23528" y="1196752"/>
            <a:ext cx="5252018" cy="295971"/>
          </a:xfrm>
          <a:prstGeom prst="roundRect">
            <a:avLst/>
          </a:prstGeom>
          <a:solidFill>
            <a:srgbClr val="008BC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solidFill>
                  <a:srgbClr val="FFFFFF"/>
                </a:solidFill>
                <a:effectLst/>
                <a:latin typeface="Arial Narrow"/>
                <a:ea typeface="Times New Roman"/>
              </a:rPr>
              <a:t>Identify issues and </a:t>
            </a:r>
            <a:r>
              <a:rPr lang="en-GB" sz="1400" b="1" dirty="0" smtClean="0">
                <a:solidFill>
                  <a:srgbClr val="FFFFFF"/>
                </a:solidFill>
                <a:effectLst/>
                <a:latin typeface="Arial Narrow"/>
                <a:ea typeface="Times New Roman"/>
              </a:rPr>
              <a:t>define scheme objectives</a:t>
            </a:r>
            <a:endParaRPr lang="en-GB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2220" y="1600349"/>
            <a:ext cx="4868763" cy="316151"/>
          </a:xfrm>
          <a:prstGeom prst="roundRect">
            <a:avLst/>
          </a:prstGeom>
          <a:solidFill>
            <a:srgbClr val="008BC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ln>
                  <a:noFill/>
                </a:ln>
                <a:solidFill>
                  <a:srgbClr val="FFFFFF"/>
                </a:solidFill>
                <a:effectLst/>
                <a:latin typeface="Arial Narrow"/>
                <a:ea typeface="Times New Roman"/>
              </a:rPr>
              <a:t>Create a long list of options to achieve these objectives (40+)</a:t>
            </a:r>
            <a:endParaRPr lang="en-GB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7086" y="5427046"/>
            <a:ext cx="4201614" cy="316151"/>
          </a:xfrm>
          <a:prstGeom prst="roundRect">
            <a:avLst/>
          </a:prstGeom>
          <a:solidFill>
            <a:srgbClr val="008BC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solidFill>
                  <a:srgbClr val="FFFFFF"/>
                </a:solidFill>
                <a:effectLst/>
                <a:latin typeface="Arial Narrow"/>
                <a:ea typeface="Times New Roman"/>
              </a:rPr>
              <a:t>Selection </a:t>
            </a:r>
            <a:r>
              <a:rPr lang="en-GB" sz="1400" b="1" dirty="0" smtClean="0">
                <a:solidFill>
                  <a:srgbClr val="FFFFFF"/>
                </a:solidFill>
                <a:effectLst/>
                <a:latin typeface="Arial Narrow"/>
                <a:ea typeface="Times New Roman"/>
              </a:rPr>
              <a:t>of </a:t>
            </a:r>
            <a:r>
              <a:rPr lang="en-GB" sz="1400" b="1" dirty="0">
                <a:solidFill>
                  <a:srgbClr val="FFFFFF"/>
                </a:solidFill>
                <a:effectLst/>
                <a:latin typeface="Arial Narrow"/>
                <a:ea typeface="Times New Roman"/>
              </a:rPr>
              <a:t>suitable options for consultation</a:t>
            </a:r>
            <a:endParaRPr lang="en-GB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8730" y="5882961"/>
            <a:ext cx="5252018" cy="295971"/>
          </a:xfrm>
          <a:prstGeom prst="roundRect">
            <a:avLst/>
          </a:prstGeom>
          <a:solidFill>
            <a:srgbClr val="86A31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Arial Narrow"/>
                <a:ea typeface="Times New Roman"/>
              </a:rPr>
              <a:t>Options consultation</a:t>
            </a:r>
            <a:endParaRPr lang="en-GB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9086" r="65357" b="5200"/>
          <a:stretch/>
        </p:blipFill>
        <p:spPr bwMode="auto">
          <a:xfrm rot="20107478">
            <a:off x="6224407" y="2241456"/>
            <a:ext cx="1992408" cy="2862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9086" r="65214" b="5657"/>
          <a:stretch/>
        </p:blipFill>
        <p:spPr bwMode="auto">
          <a:xfrm rot="21094393">
            <a:off x="6632742" y="1396007"/>
            <a:ext cx="1936690" cy="2715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8" y="2112276"/>
            <a:ext cx="4161351" cy="31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We are consulting on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544" y="112474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schemeClr val="accent1"/>
                </a:solidFill>
              </a:rPr>
              <a:t>Route options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479715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All options propose a new dual carriageway between Black Cat and Caxton Gibbet, situated away </a:t>
            </a:r>
            <a:r>
              <a:rPr lang="en-GB" dirty="0" smtClean="0">
                <a:latin typeface="Arial Narrow" panose="020B0606020202030204" pitchFamily="34" charset="0"/>
              </a:rPr>
              <a:t>from the </a:t>
            </a:r>
            <a:r>
              <a:rPr lang="en-GB" dirty="0">
                <a:latin typeface="Arial Narrow" panose="020B0606020202030204" pitchFamily="34" charset="0"/>
              </a:rPr>
              <a:t>current alignment of the A428. All options will also improve the roundabouts at Black Cat and Caxton Gibbet.</a:t>
            </a:r>
          </a:p>
        </p:txBody>
      </p:sp>
      <p:pic>
        <p:nvPicPr>
          <p:cNvPr id="2" name="Picture 2" descr="C:\Users\WANTLE\AppData\Local\Microsoft\Windows\Temporary Internet Files\Content.Outlook\QPCFFPRK\A428 Route Op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1"/>
            <a:ext cx="91440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ANTLE\AppData\Local\Microsoft\Windows\Temporary Internet Files\Content.Outlook\QPCFFPRK\A428 BCR Option 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8" y="3812119"/>
            <a:ext cx="3816424" cy="26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are consulting on</a:t>
            </a:r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7544" y="112474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schemeClr val="accent1"/>
                </a:solidFill>
              </a:rPr>
              <a:t>Black Cat roundabout options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6" t="30211" r="6297" b="22194"/>
          <a:stretch/>
        </p:blipFill>
        <p:spPr bwMode="auto">
          <a:xfrm>
            <a:off x="539552" y="1772816"/>
            <a:ext cx="3373397" cy="22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29874" r="52468" b="21688"/>
          <a:stretch/>
        </p:blipFill>
        <p:spPr bwMode="auto">
          <a:xfrm>
            <a:off x="4211960" y="1772816"/>
            <a:ext cx="3384375" cy="227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0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Black Cat roundabout – Option 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996952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 Narrow" panose="020B0606020202030204" pitchFamily="34" charset="0"/>
              </a:rPr>
              <a:t>A421 Eastbound to A1 Northbound </a:t>
            </a:r>
            <a:r>
              <a:rPr lang="en-GB" sz="1400" dirty="0" smtClean="0">
                <a:latin typeface="Arial Narrow" panose="020B0606020202030204" pitchFamily="34" charset="0"/>
              </a:rPr>
              <a:t>- Drivers </a:t>
            </a:r>
            <a:r>
              <a:rPr lang="en-GB" sz="1400" dirty="0">
                <a:latin typeface="Arial Narrow" panose="020B0606020202030204" pitchFamily="34" charset="0"/>
              </a:rPr>
              <a:t>would use a new free-flow link </a:t>
            </a:r>
            <a:r>
              <a:rPr lang="en-GB" sz="1400" dirty="0" smtClean="0">
                <a:latin typeface="Arial Narrow" panose="020B0606020202030204" pitchFamily="34" charset="0"/>
              </a:rPr>
              <a:t>that bypasses </a:t>
            </a:r>
            <a:r>
              <a:rPr lang="en-GB" sz="1400" dirty="0">
                <a:latin typeface="Arial Narrow" panose="020B0606020202030204" pitchFamily="34" charset="0"/>
              </a:rPr>
              <a:t>any new roundabout junction</a:t>
            </a:r>
            <a:r>
              <a:rPr lang="en-GB" sz="14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4437112"/>
            <a:ext cx="2088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A421 Eastbound to A1 </a:t>
            </a:r>
            <a:r>
              <a:rPr lang="en-GB" sz="1400" b="1" dirty="0" smtClean="0">
                <a:latin typeface="Arial Narrow" panose="020B0606020202030204" pitchFamily="34" charset="0"/>
              </a:rPr>
              <a:t>Southbound </a:t>
            </a:r>
            <a:r>
              <a:rPr lang="en-GB" sz="1400" dirty="0" smtClean="0">
                <a:latin typeface="Arial Narrow" panose="020B0606020202030204" pitchFamily="34" charset="0"/>
              </a:rPr>
              <a:t>- Drivers </a:t>
            </a:r>
            <a:r>
              <a:rPr lang="en-GB" sz="1400" dirty="0">
                <a:latin typeface="Arial Narrow" panose="020B0606020202030204" pitchFamily="34" charset="0"/>
              </a:rPr>
              <a:t>would exit the A421 using a new </a:t>
            </a:r>
            <a:r>
              <a:rPr lang="en-GB" sz="1400" dirty="0" smtClean="0">
                <a:latin typeface="Arial Narrow" panose="020B0606020202030204" pitchFamily="34" charset="0"/>
              </a:rPr>
              <a:t>slip road </a:t>
            </a:r>
            <a:r>
              <a:rPr lang="en-GB" sz="1400" dirty="0">
                <a:latin typeface="Arial Narrow" panose="020B0606020202030204" pitchFamily="34" charset="0"/>
              </a:rPr>
              <a:t>and travel through 2 new </a:t>
            </a:r>
            <a:r>
              <a:rPr lang="en-GB" sz="1400" dirty="0" smtClean="0">
                <a:latin typeface="Arial Narrow" panose="020B0606020202030204" pitchFamily="34" charset="0"/>
              </a:rPr>
              <a:t>roundabouts to </a:t>
            </a:r>
            <a:r>
              <a:rPr lang="en-GB" sz="1400" dirty="0">
                <a:latin typeface="Arial Narrow" panose="020B0606020202030204" pitchFamily="34" charset="0"/>
              </a:rPr>
              <a:t>join onto the A1 southbound.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268760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Arial Narrow" panose="020B0606020202030204" pitchFamily="34" charset="0"/>
              </a:rPr>
              <a:t>A1 Southbound to A421 Westbound</a:t>
            </a:r>
            <a:r>
              <a:rPr lang="en-GB" sz="1400" dirty="0" smtClean="0">
                <a:latin typeface="Arial Narrow" panose="020B0606020202030204" pitchFamily="34" charset="0"/>
              </a:rPr>
              <a:t> - Drivers </a:t>
            </a:r>
            <a:r>
              <a:rPr lang="en-GB" sz="1400" dirty="0">
                <a:latin typeface="Arial Narrow" panose="020B0606020202030204" pitchFamily="34" charset="0"/>
              </a:rPr>
              <a:t>would exit the A1 southbound</a:t>
            </a:r>
          </a:p>
          <a:p>
            <a:r>
              <a:rPr lang="en-GB" sz="1400" dirty="0">
                <a:latin typeface="Arial Narrow" panose="020B0606020202030204" pitchFamily="34" charset="0"/>
              </a:rPr>
              <a:t>carriageway and use a new free-flow link </a:t>
            </a:r>
            <a:r>
              <a:rPr lang="en-GB" sz="1400" dirty="0" smtClean="0">
                <a:latin typeface="Arial Narrow" panose="020B0606020202030204" pitchFamily="34" charset="0"/>
              </a:rPr>
              <a:t>that bypasses </a:t>
            </a:r>
            <a:r>
              <a:rPr lang="en-GB" sz="1400" dirty="0">
                <a:latin typeface="Arial Narrow" panose="020B0606020202030204" pitchFamily="34" charset="0"/>
              </a:rPr>
              <a:t>any new roundabout junction.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93901" y="34290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Arial Narrow" panose="020B0606020202030204" pitchFamily="34" charset="0"/>
              </a:rPr>
              <a:t>A1 Northbound to A421 Westbound</a:t>
            </a:r>
            <a:r>
              <a:rPr lang="en-GB" sz="1400" dirty="0" smtClean="0">
                <a:latin typeface="Arial Narrow" panose="020B0606020202030204" pitchFamily="34" charset="0"/>
              </a:rPr>
              <a:t> - Drivers </a:t>
            </a:r>
            <a:r>
              <a:rPr lang="en-GB" sz="1400" dirty="0">
                <a:latin typeface="Arial Narrow" panose="020B0606020202030204" pitchFamily="34" charset="0"/>
              </a:rPr>
              <a:t>would use a new slip road </a:t>
            </a:r>
            <a:r>
              <a:rPr lang="en-GB" sz="1400" dirty="0" smtClean="0">
                <a:latin typeface="Arial Narrow" panose="020B0606020202030204" pitchFamily="34" charset="0"/>
              </a:rPr>
              <a:t>before - travelling </a:t>
            </a:r>
            <a:r>
              <a:rPr lang="en-GB" sz="1400" dirty="0">
                <a:latin typeface="Arial Narrow" panose="020B0606020202030204" pitchFamily="34" charset="0"/>
              </a:rPr>
              <a:t>through 1 new roundabout to join a</a:t>
            </a:r>
          </a:p>
          <a:p>
            <a:r>
              <a:rPr lang="en-GB" sz="1400" dirty="0">
                <a:latin typeface="Arial Narrow" panose="020B0606020202030204" pitchFamily="34" charset="0"/>
              </a:rPr>
              <a:t>new slip road onto the A421.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20272" y="1484784"/>
            <a:ext cx="19807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Arial Narrow" panose="020B0606020202030204" pitchFamily="34" charset="0"/>
              </a:rPr>
              <a:t>A1 Southbound / Northbound to A428 Eastbound </a:t>
            </a:r>
            <a:r>
              <a:rPr lang="en-GB" sz="1400" dirty="0" smtClean="0">
                <a:latin typeface="Arial Narrow" panose="020B0606020202030204" pitchFamily="34" charset="0"/>
              </a:rPr>
              <a:t>- Drivers </a:t>
            </a:r>
            <a:r>
              <a:rPr lang="en-GB" sz="1400" dirty="0">
                <a:latin typeface="Arial Narrow" panose="020B0606020202030204" pitchFamily="34" charset="0"/>
              </a:rPr>
              <a:t>would use a new slip road </a:t>
            </a:r>
            <a:r>
              <a:rPr lang="en-GB" sz="1400" dirty="0" smtClean="0">
                <a:latin typeface="Arial Narrow" panose="020B0606020202030204" pitchFamily="34" charset="0"/>
              </a:rPr>
              <a:t>before travelling </a:t>
            </a:r>
            <a:r>
              <a:rPr lang="en-GB" sz="1400" dirty="0">
                <a:latin typeface="Arial Narrow" panose="020B0606020202030204" pitchFamily="34" charset="0"/>
              </a:rPr>
              <a:t>through 2 new roundabouts to </a:t>
            </a:r>
            <a:r>
              <a:rPr lang="en-GB" sz="1400" dirty="0" smtClean="0">
                <a:latin typeface="Arial Narrow" panose="020B0606020202030204" pitchFamily="34" charset="0"/>
              </a:rPr>
              <a:t>join the </a:t>
            </a:r>
            <a:r>
              <a:rPr lang="en-GB" sz="1400" dirty="0">
                <a:latin typeface="Arial Narrow" panose="020B0606020202030204" pitchFamily="34" charset="0"/>
              </a:rPr>
              <a:t>new A428 eastbound.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6" t="30211" r="6297" b="22194"/>
          <a:stretch/>
        </p:blipFill>
        <p:spPr bwMode="auto">
          <a:xfrm>
            <a:off x="2411760" y="2348880"/>
            <a:ext cx="4460194" cy="295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_PPT_STD_White.potx" id="{C5DC826B-221C-4BFA-AE2D-5348A1F43056}" vid="{D717856E-93EF-4870-8349-848641DF94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5780</TotalTime>
  <Words>900</Words>
  <Application>Microsoft Office PowerPoint</Application>
  <PresentationFormat>On-screen Show (4:3)</PresentationFormat>
  <Paragraphs>151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Options consultation launch March 2017</vt:lpstr>
      <vt:lpstr>A428 Black Cat to Caxton Gibbet options consultation is launched</vt:lpstr>
      <vt:lpstr>What are we trying to achieve?</vt:lpstr>
      <vt:lpstr>Delays to journey time</vt:lpstr>
      <vt:lpstr>Our objectives</vt:lpstr>
      <vt:lpstr>Sifting options</vt:lpstr>
      <vt:lpstr>We are consulting on</vt:lpstr>
      <vt:lpstr>We are consulting on</vt:lpstr>
      <vt:lpstr>Black Cat roundabout – Option A</vt:lpstr>
      <vt:lpstr>Black Cat roundabout – Option B</vt:lpstr>
      <vt:lpstr>Black Cat roundabout – Option C</vt:lpstr>
      <vt:lpstr>We want feedback on:</vt:lpstr>
      <vt:lpstr>Consultation events</vt:lpstr>
      <vt:lpstr>What happens after consultation?</vt:lpstr>
      <vt:lpstr>PowerPoint Presentation</vt:lpstr>
    </vt:vector>
  </TitlesOfParts>
  <Company>Highways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 Dalby</dc:creator>
  <cp:lastModifiedBy>Wantling, Elizabeth</cp:lastModifiedBy>
  <cp:revision>73</cp:revision>
  <cp:lastPrinted>2016-11-18T17:24:29Z</cp:lastPrinted>
  <dcterms:created xsi:type="dcterms:W3CDTF">2015-06-27T11:35:06Z</dcterms:created>
  <dcterms:modified xsi:type="dcterms:W3CDTF">2017-03-17T08:42:33Z</dcterms:modified>
</cp:coreProperties>
</file>